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63" r:id="rId3"/>
    <p:sldId id="257" r:id="rId4"/>
    <p:sldId id="264" r:id="rId5"/>
    <p:sldId id="267" r:id="rId6"/>
    <p:sldId id="260" r:id="rId7"/>
    <p:sldId id="262" r:id="rId8"/>
    <p:sldId id="268" r:id="rId9"/>
    <p:sldId id="26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ABD3"/>
    <a:srgbClr val="7579B4"/>
    <a:srgbClr val="767FBA"/>
    <a:srgbClr val="166AA1"/>
    <a:srgbClr val="042D35"/>
    <a:srgbClr val="042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24A77-CFC7-4FDF-8DD7-98F2FA71D1E3}" v="558" dt="2022-06-15T11:23:02.098"/>
    <p1510:client id="{337AF0F8-4F3B-4C31-B22C-0EE3BF3CAE69}" v="26" dt="2022-02-23T06:23:11.040"/>
    <p1510:client id="{4ED008FB-59B6-4E18-9221-BD35D4B77705}" v="252" dt="2022-02-09T08:56:03.946"/>
    <p1510:client id="{6975DDE5-0EFF-4D58-AE46-17AB6483A926}" v="1193" dt="2023-03-25T07:27:29.838"/>
    <p1510:client id="{BA3D346E-3C7E-47AC-A18F-A65680885786}" v="355" dt="2022-02-21T10:58:24.183"/>
    <p1510:client id="{FD4C23FC-ABBC-4965-BA9C-F4151E7517C6}" v="22" dt="2022-02-21T07:24:01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09" autoAdjust="0"/>
    <p:restoredTop sz="94660"/>
  </p:normalViewPr>
  <p:slideViewPr>
    <p:cSldViewPr snapToGrid="0">
      <p:cViewPr varScale="1">
        <p:scale>
          <a:sx n="63" d="100"/>
          <a:sy n="63" d="100"/>
        </p:scale>
        <p:origin x="52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v Khamparia" userId="dc53e7cdd6a698c6" providerId="Windows Live" clId="Web-{6975DDE5-0EFF-4D58-AE46-17AB6483A926}"/>
    <pc:docChg chg="addSld delSld modSld">
      <pc:chgData name="Arnav Khamparia" userId="dc53e7cdd6a698c6" providerId="Windows Live" clId="Web-{6975DDE5-0EFF-4D58-AE46-17AB6483A926}" dt="2023-03-25T07:27:29.838" v="959"/>
      <pc:docMkLst>
        <pc:docMk/>
      </pc:docMkLst>
      <pc:sldChg chg="addSp modSp">
        <pc:chgData name="Arnav Khamparia" userId="dc53e7cdd6a698c6" providerId="Windows Live" clId="Web-{6975DDE5-0EFF-4D58-AE46-17AB6483A926}" dt="2023-03-25T06:27:58.338" v="190" actId="1076"/>
        <pc:sldMkLst>
          <pc:docMk/>
          <pc:sldMk cId="109857222" sldId="256"/>
        </pc:sldMkLst>
        <pc:spChg chg="mod">
          <ac:chgData name="Arnav Khamparia" userId="dc53e7cdd6a698c6" providerId="Windows Live" clId="Web-{6975DDE5-0EFF-4D58-AE46-17AB6483A926}" dt="2023-03-25T06:25:19.239" v="91" actId="1076"/>
          <ac:spMkLst>
            <pc:docMk/>
            <pc:sldMk cId="109857222" sldId="256"/>
            <ac:spMk id="4" creationId="{4EBE26D8-008B-42D8-9E05-ACB037C88BF8}"/>
          </ac:spMkLst>
        </pc:spChg>
        <pc:spChg chg="add mod">
          <ac:chgData name="Arnav Khamparia" userId="dc53e7cdd6a698c6" providerId="Windows Live" clId="Web-{6975DDE5-0EFF-4D58-AE46-17AB6483A926}" dt="2023-03-25T06:25:12.239" v="89" actId="1076"/>
          <ac:spMkLst>
            <pc:docMk/>
            <pc:sldMk cId="109857222" sldId="256"/>
            <ac:spMk id="5" creationId="{80650AF1-2522-DDFF-E60C-2959F53FDC83}"/>
          </ac:spMkLst>
        </pc:spChg>
        <pc:spChg chg="add mod">
          <ac:chgData name="Arnav Khamparia" userId="dc53e7cdd6a698c6" providerId="Windows Live" clId="Web-{6975DDE5-0EFF-4D58-AE46-17AB6483A926}" dt="2023-03-25T06:27:52.698" v="189" actId="1076"/>
          <ac:spMkLst>
            <pc:docMk/>
            <pc:sldMk cId="109857222" sldId="256"/>
            <ac:spMk id="6" creationId="{132A6A54-C62F-175F-3E4F-5471EC2BF96E}"/>
          </ac:spMkLst>
        </pc:spChg>
        <pc:spChg chg="mod">
          <ac:chgData name="Arnav Khamparia" userId="dc53e7cdd6a698c6" providerId="Windows Live" clId="Web-{6975DDE5-0EFF-4D58-AE46-17AB6483A926}" dt="2023-03-25T06:24:44.301" v="88" actId="20577"/>
          <ac:spMkLst>
            <pc:docMk/>
            <pc:sldMk cId="109857222" sldId="256"/>
            <ac:spMk id="8" creationId="{7A236D66-D746-47DE-BE90-433067D892D3}"/>
          </ac:spMkLst>
        </pc:spChg>
        <pc:spChg chg="mod">
          <ac:chgData name="Arnav Khamparia" userId="dc53e7cdd6a698c6" providerId="Windows Live" clId="Web-{6975DDE5-0EFF-4D58-AE46-17AB6483A926}" dt="2023-03-25T06:27:58.338" v="190" actId="1076"/>
          <ac:spMkLst>
            <pc:docMk/>
            <pc:sldMk cId="109857222" sldId="256"/>
            <ac:spMk id="9" creationId="{59FBE07D-924B-4B14-80E2-2699A1D00CDE}"/>
          </ac:spMkLst>
        </pc:spChg>
        <pc:picChg chg="mod">
          <ac:chgData name="Arnav Khamparia" userId="dc53e7cdd6a698c6" providerId="Windows Live" clId="Web-{6975DDE5-0EFF-4D58-AE46-17AB6483A926}" dt="2023-03-25T06:22:27.390" v="50" actId="14100"/>
          <ac:picMkLst>
            <pc:docMk/>
            <pc:sldMk cId="109857222" sldId="256"/>
            <ac:picMk id="2" creationId="{0793C0E2-676A-4E52-ABD8-D9B4CF6F0C92}"/>
          </ac:picMkLst>
        </pc:picChg>
        <pc:picChg chg="mod">
          <ac:chgData name="Arnav Khamparia" userId="dc53e7cdd6a698c6" providerId="Windows Live" clId="Web-{6975DDE5-0EFF-4D58-AE46-17AB6483A926}" dt="2023-03-25T06:22:32.296" v="52" actId="14100"/>
          <ac:picMkLst>
            <pc:docMk/>
            <pc:sldMk cId="109857222" sldId="256"/>
            <ac:picMk id="3" creationId="{74577269-FFB1-4E9F-BBFA-E64F453C7531}"/>
          </ac:picMkLst>
        </pc:picChg>
      </pc:sldChg>
      <pc:sldChg chg="modSp new">
        <pc:chgData name="Arnav Khamparia" userId="dc53e7cdd6a698c6" providerId="Windows Live" clId="Web-{6975DDE5-0EFF-4D58-AE46-17AB6483A926}" dt="2023-03-25T06:39:13.037" v="350" actId="20577"/>
        <pc:sldMkLst>
          <pc:docMk/>
          <pc:sldMk cId="2153514210" sldId="257"/>
        </pc:sldMkLst>
        <pc:spChg chg="mod">
          <ac:chgData name="Arnav Khamparia" userId="dc53e7cdd6a698c6" providerId="Windows Live" clId="Web-{6975DDE5-0EFF-4D58-AE46-17AB6483A926}" dt="2023-03-25T06:29:53.690" v="217" actId="20577"/>
          <ac:spMkLst>
            <pc:docMk/>
            <pc:sldMk cId="2153514210" sldId="257"/>
            <ac:spMk id="2" creationId="{11AFEA89-82D6-055A-7FB8-55FEB4E44251}"/>
          </ac:spMkLst>
        </pc:spChg>
        <pc:spChg chg="mod">
          <ac:chgData name="Arnav Khamparia" userId="dc53e7cdd6a698c6" providerId="Windows Live" clId="Web-{6975DDE5-0EFF-4D58-AE46-17AB6483A926}" dt="2023-03-25T06:39:13.037" v="350" actId="20577"/>
          <ac:spMkLst>
            <pc:docMk/>
            <pc:sldMk cId="2153514210" sldId="257"/>
            <ac:spMk id="3" creationId="{50A93AA9-C25D-D0CC-AC22-D83B19C6DCB0}"/>
          </ac:spMkLst>
        </pc:spChg>
      </pc:sldChg>
      <pc:sldChg chg="del">
        <pc:chgData name="Arnav Khamparia" userId="dc53e7cdd6a698c6" providerId="Windows Live" clId="Web-{6975DDE5-0EFF-4D58-AE46-17AB6483A926}" dt="2023-03-25T06:22:15.811" v="47"/>
        <pc:sldMkLst>
          <pc:docMk/>
          <pc:sldMk cId="3478381126" sldId="257"/>
        </pc:sldMkLst>
      </pc:sldChg>
      <pc:sldChg chg="del">
        <pc:chgData name="Arnav Khamparia" userId="dc53e7cdd6a698c6" providerId="Windows Live" clId="Web-{6975DDE5-0EFF-4D58-AE46-17AB6483A926}" dt="2023-03-25T06:22:15.217" v="46"/>
        <pc:sldMkLst>
          <pc:docMk/>
          <pc:sldMk cId="1556661214" sldId="258"/>
        </pc:sldMkLst>
      </pc:sldChg>
      <pc:sldChg chg="addSp delSp modSp new mod setBg">
        <pc:chgData name="Arnav Khamparia" userId="dc53e7cdd6a698c6" providerId="Windows Live" clId="Web-{6975DDE5-0EFF-4D58-AE46-17AB6483A926}" dt="2023-03-25T06:51:46.094" v="506" actId="20577"/>
        <pc:sldMkLst>
          <pc:docMk/>
          <pc:sldMk cId="2258173238" sldId="258"/>
        </pc:sldMkLst>
        <pc:spChg chg="mod">
          <ac:chgData name="Arnav Khamparia" userId="dc53e7cdd6a698c6" providerId="Windows Live" clId="Web-{6975DDE5-0EFF-4D58-AE46-17AB6483A926}" dt="2023-03-25T06:49:38.793" v="477"/>
          <ac:spMkLst>
            <pc:docMk/>
            <pc:sldMk cId="2258173238" sldId="258"/>
            <ac:spMk id="2" creationId="{D49651C1-14FD-A183-5007-C6353CA5EE42}"/>
          </ac:spMkLst>
        </pc:spChg>
        <pc:spChg chg="del">
          <ac:chgData name="Arnav Khamparia" userId="dc53e7cdd6a698c6" providerId="Windows Live" clId="Web-{6975DDE5-0EFF-4D58-AE46-17AB6483A926}" dt="2023-03-25T06:44:38.892" v="372"/>
          <ac:spMkLst>
            <pc:docMk/>
            <pc:sldMk cId="2258173238" sldId="258"/>
            <ac:spMk id="3" creationId="{66DA4ED7-A3C7-94E3-0AB0-6BC0DC01C328}"/>
          </ac:spMkLst>
        </pc:spChg>
        <pc:spChg chg="add mod">
          <ac:chgData name="Arnav Khamparia" userId="dc53e7cdd6a698c6" providerId="Windows Live" clId="Web-{6975DDE5-0EFF-4D58-AE46-17AB6483A926}" dt="2023-03-25T06:51:46.094" v="506" actId="20577"/>
          <ac:spMkLst>
            <pc:docMk/>
            <pc:sldMk cId="2258173238" sldId="258"/>
            <ac:spMk id="5" creationId="{20552AD6-7027-6463-465B-188A20CD2CE0}"/>
          </ac:spMkLst>
        </pc:spChg>
        <pc:spChg chg="add del">
          <ac:chgData name="Arnav Khamparia" userId="dc53e7cdd6a698c6" providerId="Windows Live" clId="Web-{6975DDE5-0EFF-4D58-AE46-17AB6483A926}" dt="2023-03-25T06:49:38.777" v="476"/>
          <ac:spMkLst>
            <pc:docMk/>
            <pc:sldMk cId="2258173238" sldId="258"/>
            <ac:spMk id="10" creationId="{F13C74B1-5B17-4795-BED0-7140497B445A}"/>
          </ac:spMkLst>
        </pc:spChg>
        <pc:spChg chg="add del">
          <ac:chgData name="Arnav Khamparia" userId="dc53e7cdd6a698c6" providerId="Windows Live" clId="Web-{6975DDE5-0EFF-4D58-AE46-17AB6483A926}" dt="2023-03-25T06:49:38.777" v="476"/>
          <ac:spMkLst>
            <pc:docMk/>
            <pc:sldMk cId="2258173238" sldId="258"/>
            <ac:spMk id="12" creationId="{D4974D33-8DC5-464E-8C6D-BE58F0669C17}"/>
          </ac:spMkLst>
        </pc:spChg>
        <pc:spChg chg="add">
          <ac:chgData name="Arnav Khamparia" userId="dc53e7cdd6a698c6" providerId="Windows Live" clId="Web-{6975DDE5-0EFF-4D58-AE46-17AB6483A926}" dt="2023-03-25T06:49:38.793" v="477"/>
          <ac:spMkLst>
            <pc:docMk/>
            <pc:sldMk cId="2258173238" sldId="258"/>
            <ac:spMk id="14" creationId="{2B97F24A-32CE-4C1C-A50D-3016B394DCFB}"/>
          </ac:spMkLst>
        </pc:spChg>
        <pc:spChg chg="add">
          <ac:chgData name="Arnav Khamparia" userId="dc53e7cdd6a698c6" providerId="Windows Live" clId="Web-{6975DDE5-0EFF-4D58-AE46-17AB6483A926}" dt="2023-03-25T06:49:38.793" v="477"/>
          <ac:spMkLst>
            <pc:docMk/>
            <pc:sldMk cId="2258173238" sldId="258"/>
            <ac:spMk id="15" creationId="{CD8B4F24-440B-49E9-B85D-733523DC064B}"/>
          </ac:spMkLst>
        </pc:spChg>
        <pc:picChg chg="add mod ord">
          <ac:chgData name="Arnav Khamparia" userId="dc53e7cdd6a698c6" providerId="Windows Live" clId="Web-{6975DDE5-0EFF-4D58-AE46-17AB6483A926}" dt="2023-03-25T06:49:48.371" v="480" actId="14100"/>
          <ac:picMkLst>
            <pc:docMk/>
            <pc:sldMk cId="2258173238" sldId="258"/>
            <ac:picMk id="4" creationId="{44791116-D19C-DF38-BA16-A41B5738544B}"/>
          </ac:picMkLst>
        </pc:picChg>
      </pc:sldChg>
      <pc:sldChg chg="del">
        <pc:chgData name="Arnav Khamparia" userId="dc53e7cdd6a698c6" providerId="Windows Live" clId="Web-{6975DDE5-0EFF-4D58-AE46-17AB6483A926}" dt="2023-03-25T06:22:14.749" v="45"/>
        <pc:sldMkLst>
          <pc:docMk/>
          <pc:sldMk cId="6896021" sldId="259"/>
        </pc:sldMkLst>
      </pc:sldChg>
      <pc:sldChg chg="addSp delSp modSp new mod setBg">
        <pc:chgData name="Arnav Khamparia" userId="dc53e7cdd6a698c6" providerId="Windows Live" clId="Web-{6975DDE5-0EFF-4D58-AE46-17AB6483A926}" dt="2023-03-25T07:18:20.821" v="711" actId="14100"/>
        <pc:sldMkLst>
          <pc:docMk/>
          <pc:sldMk cId="2946301266" sldId="259"/>
        </pc:sldMkLst>
        <pc:spChg chg="mod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2" creationId="{8F022E16-30C5-061F-E139-23887DE23F30}"/>
          </ac:spMkLst>
        </pc:spChg>
        <pc:spChg chg="mod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3" creationId="{4DEF5FB8-6281-8C33-F5E0-1ECC262E6299}"/>
          </ac:spMkLst>
        </pc:spChg>
        <pc:spChg chg="add del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10" creationId="{AAAE94E3-A7DB-4868-B1E3-E49703488BBC}"/>
          </ac:spMkLst>
        </pc:spChg>
        <pc:spChg chg="add del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16" creationId="{3873B707-463F-40B0-8227-E8CC6C67EB25}"/>
          </ac:spMkLst>
        </pc:spChg>
        <pc:spChg chg="add del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18" creationId="{C13237C8-E62C-4F0D-A318-BD6FB6C2D138}"/>
          </ac:spMkLst>
        </pc:spChg>
        <pc:spChg chg="add del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20" creationId="{19C9EAEA-39D0-4B0E-A0EB-51E7B26740B1}"/>
          </ac:spMkLst>
        </pc:spChg>
        <pc:spChg chg="add del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22" creationId="{8CB5D2D7-DF65-4E86-BFBA-FFB9B5ACEB64}"/>
          </ac:spMkLst>
        </pc:spChg>
        <pc:spChg chg="add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27" creationId="{352BEC0E-22F8-46D0-9632-375DB541B06C}"/>
          </ac:spMkLst>
        </pc:spChg>
        <pc:spChg chg="add">
          <ac:chgData name="Arnav Khamparia" userId="dc53e7cdd6a698c6" providerId="Windows Live" clId="Web-{6975DDE5-0EFF-4D58-AE46-17AB6483A926}" dt="2023-03-25T07:17:59.555" v="709"/>
          <ac:spMkLst>
            <pc:docMk/>
            <pc:sldMk cId="2946301266" sldId="259"/>
            <ac:spMk id="29" creationId="{3FCFB1DE-0B7E-48CC-BA90-B2AB0889F9D6}"/>
          </ac:spMkLst>
        </pc:spChg>
        <pc:grpChg chg="add del">
          <ac:chgData name="Arnav Khamparia" userId="dc53e7cdd6a698c6" providerId="Windows Live" clId="Web-{6975DDE5-0EFF-4D58-AE46-17AB6483A926}" dt="2023-03-25T07:17:59.555" v="709"/>
          <ac:grpSpMkLst>
            <pc:docMk/>
            <pc:sldMk cId="2946301266" sldId="259"/>
            <ac:grpSpMk id="12" creationId="{1DE889C7-FAD6-4397-98E2-05D503484459}"/>
          </ac:grpSpMkLst>
        </pc:grpChg>
        <pc:picChg chg="add mod ord">
          <ac:chgData name="Arnav Khamparia" userId="dc53e7cdd6a698c6" providerId="Windows Live" clId="Web-{6975DDE5-0EFF-4D58-AE46-17AB6483A926}" dt="2023-03-25T07:18:20.821" v="711" actId="14100"/>
          <ac:picMkLst>
            <pc:docMk/>
            <pc:sldMk cId="2946301266" sldId="259"/>
            <ac:picMk id="4" creationId="{6EF7CD6F-DC5C-CFC9-2741-DF595CE76D93}"/>
          </ac:picMkLst>
        </pc:picChg>
        <pc:picChg chg="add mod">
          <ac:chgData name="Arnav Khamparia" userId="dc53e7cdd6a698c6" providerId="Windows Live" clId="Web-{6975DDE5-0EFF-4D58-AE46-17AB6483A926}" dt="2023-03-25T07:17:59.555" v="709"/>
          <ac:picMkLst>
            <pc:docMk/>
            <pc:sldMk cId="2946301266" sldId="259"/>
            <ac:picMk id="5" creationId="{BF1398D8-EC80-B8D2-CADD-E90E759F057A}"/>
          </ac:picMkLst>
        </pc:picChg>
      </pc:sldChg>
      <pc:sldChg chg="del">
        <pc:chgData name="Arnav Khamparia" userId="dc53e7cdd6a698c6" providerId="Windows Live" clId="Web-{6975DDE5-0EFF-4D58-AE46-17AB6483A926}" dt="2023-03-25T06:22:13.733" v="44"/>
        <pc:sldMkLst>
          <pc:docMk/>
          <pc:sldMk cId="57818058" sldId="260"/>
        </pc:sldMkLst>
      </pc:sldChg>
      <pc:sldChg chg="addSp modSp new mod setBg">
        <pc:chgData name="Arnav Khamparia" userId="dc53e7cdd6a698c6" providerId="Windows Live" clId="Web-{6975DDE5-0EFF-4D58-AE46-17AB6483A926}" dt="2023-03-25T07:27:18.588" v="958" actId="1076"/>
        <pc:sldMkLst>
          <pc:docMk/>
          <pc:sldMk cId="1290151407" sldId="260"/>
        </pc:sldMkLst>
        <pc:spChg chg="mod">
          <ac:chgData name="Arnav Khamparia" userId="dc53e7cdd6a698c6" providerId="Windows Live" clId="Web-{6975DDE5-0EFF-4D58-AE46-17AB6483A926}" dt="2023-03-25T07:25:38.069" v="896"/>
          <ac:spMkLst>
            <pc:docMk/>
            <pc:sldMk cId="1290151407" sldId="260"/>
            <ac:spMk id="2" creationId="{EA24AE27-ADEB-8301-03C4-A58F54945FCA}"/>
          </ac:spMkLst>
        </pc:spChg>
        <pc:spChg chg="mod">
          <ac:chgData name="Arnav Khamparia" userId="dc53e7cdd6a698c6" providerId="Windows Live" clId="Web-{6975DDE5-0EFF-4D58-AE46-17AB6483A926}" dt="2023-03-25T07:27:18.588" v="958" actId="1076"/>
          <ac:spMkLst>
            <pc:docMk/>
            <pc:sldMk cId="1290151407" sldId="260"/>
            <ac:spMk id="3" creationId="{3DC2C04F-288D-56E5-9394-8D61790E57CF}"/>
          </ac:spMkLst>
        </pc:spChg>
        <pc:spChg chg="add">
          <ac:chgData name="Arnav Khamparia" userId="dc53e7cdd6a698c6" providerId="Windows Live" clId="Web-{6975DDE5-0EFF-4D58-AE46-17AB6483A926}" dt="2023-03-25T07:25:38.069" v="896"/>
          <ac:spMkLst>
            <pc:docMk/>
            <pc:sldMk cId="1290151407" sldId="260"/>
            <ac:spMk id="10" creationId="{8761DDFE-071F-4200-B0AA-394476C2D2D6}"/>
          </ac:spMkLst>
        </pc:spChg>
        <pc:picChg chg="add mod ord">
          <ac:chgData name="Arnav Khamparia" userId="dc53e7cdd6a698c6" providerId="Windows Live" clId="Web-{6975DDE5-0EFF-4D58-AE46-17AB6483A926}" dt="2023-03-25T07:25:38.069" v="896"/>
          <ac:picMkLst>
            <pc:docMk/>
            <pc:sldMk cId="1290151407" sldId="260"/>
            <ac:picMk id="4" creationId="{42917A23-F866-9CF2-97D9-C0316F77218F}"/>
          </ac:picMkLst>
        </pc:picChg>
        <pc:picChg chg="add mod">
          <ac:chgData name="Arnav Khamparia" userId="dc53e7cdd6a698c6" providerId="Windows Live" clId="Web-{6975DDE5-0EFF-4D58-AE46-17AB6483A926}" dt="2023-03-25T07:25:38.069" v="896"/>
          <ac:picMkLst>
            <pc:docMk/>
            <pc:sldMk cId="1290151407" sldId="260"/>
            <ac:picMk id="5" creationId="{914FA00D-EE42-C1A8-399D-3DA84D047825}"/>
          </ac:picMkLst>
        </pc:picChg>
      </pc:sldChg>
      <pc:sldChg chg="new">
        <pc:chgData name="Arnav Khamparia" userId="dc53e7cdd6a698c6" providerId="Windows Live" clId="Web-{6975DDE5-0EFF-4D58-AE46-17AB6483A926}" dt="2023-03-25T07:27:29.838" v="959"/>
        <pc:sldMkLst>
          <pc:docMk/>
          <pc:sldMk cId="3709942099" sldId="261"/>
        </pc:sldMkLst>
      </pc:sldChg>
    </pc:docChg>
  </pc:docChgLst>
  <pc:docChgLst>
    <pc:chgData name="Arnav Khamparia" userId="dc53e7cdd6a698c6" providerId="Windows Live" clId="Web-{BA3D346E-3C7E-47AC-A18F-A65680885786}"/>
    <pc:docChg chg="addSld delSld modSld">
      <pc:chgData name="Arnav Khamparia" userId="dc53e7cdd6a698c6" providerId="Windows Live" clId="Web-{BA3D346E-3C7E-47AC-A18F-A65680885786}" dt="2022-02-21T10:58:22.308" v="207" actId="20577"/>
      <pc:docMkLst>
        <pc:docMk/>
      </pc:docMkLst>
      <pc:sldChg chg="addSp delSp modSp">
        <pc:chgData name="Arnav Khamparia" userId="dc53e7cdd6a698c6" providerId="Windows Live" clId="Web-{BA3D346E-3C7E-47AC-A18F-A65680885786}" dt="2022-02-21T10:58:22.308" v="207" actId="20577"/>
        <pc:sldMkLst>
          <pc:docMk/>
          <pc:sldMk cId="109857222" sldId="256"/>
        </pc:sldMkLst>
        <pc:spChg chg="add mod">
          <ac:chgData name="Arnav Khamparia" userId="dc53e7cdd6a698c6" providerId="Windows Live" clId="Web-{BA3D346E-3C7E-47AC-A18F-A65680885786}" dt="2022-02-21T10:58:22.308" v="207" actId="20577"/>
          <ac:spMkLst>
            <pc:docMk/>
            <pc:sldMk cId="109857222" sldId="256"/>
            <ac:spMk id="4" creationId="{4EBE26D8-008B-42D8-9E05-ACB037C88BF8}"/>
          </ac:spMkLst>
        </pc:spChg>
        <pc:spChg chg="mod ord">
          <ac:chgData name="Arnav Khamparia" userId="dc53e7cdd6a698c6" providerId="Windows Live" clId="Web-{BA3D346E-3C7E-47AC-A18F-A65680885786}" dt="2022-02-21T10:50:55.454" v="14" actId="1076"/>
          <ac:spMkLst>
            <pc:docMk/>
            <pc:sldMk cId="109857222" sldId="256"/>
            <ac:spMk id="8" creationId="{7A236D66-D746-47DE-BE90-433067D892D3}"/>
          </ac:spMkLst>
        </pc:spChg>
        <pc:spChg chg="mod">
          <ac:chgData name="Arnav Khamparia" userId="dc53e7cdd6a698c6" providerId="Windows Live" clId="Web-{BA3D346E-3C7E-47AC-A18F-A65680885786}" dt="2022-02-21T10:51:49.892" v="31" actId="1076"/>
          <ac:spMkLst>
            <pc:docMk/>
            <pc:sldMk cId="109857222" sldId="256"/>
            <ac:spMk id="9" creationId="{59FBE07D-924B-4B14-80E2-2699A1D00CDE}"/>
          </ac:spMkLst>
        </pc:spChg>
        <pc:spChg chg="del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11" creationId="{AB8C311F-7253-4AED-9701-7FC0708C41C7}"/>
          </ac:spMkLst>
        </pc:spChg>
        <pc:spChg chg="del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13" creationId="{E2384209-CB15-4CDF-9D31-C44FD9A3F20D}"/>
          </ac:spMkLst>
        </pc:spChg>
        <pc:spChg chg="del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15" creationId="{2633B3B5-CC90-43F0-8714-D31D1F3F0209}"/>
          </ac:spMkLst>
        </pc:spChg>
        <pc:spChg chg="del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17" creationId="{A8D57A06-A426-446D-B02C-A2DC6B62E45E}"/>
          </ac:spMkLst>
        </pc:spChg>
        <pc:spChg chg="add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22" creationId="{73A25D70-4A55-4F72-B9C5-A69CDBF4DB42}"/>
          </ac:spMkLst>
        </pc:spChg>
        <pc:spChg chg="add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24" creationId="{54957100-6D8B-4161-9F2F-C0A949EC84C4}"/>
          </ac:spMkLst>
        </pc:spChg>
        <pc:spChg chg="add">
          <ac:chgData name="Arnav Khamparia" userId="dc53e7cdd6a698c6" providerId="Windows Live" clId="Web-{BA3D346E-3C7E-47AC-A18F-A65680885786}" dt="2022-02-21T10:46:50.619" v="1"/>
          <ac:spMkLst>
            <pc:docMk/>
            <pc:sldMk cId="109857222" sldId="256"/>
            <ac:spMk id="26" creationId="{0BD8B065-EE51-4AE2-A94C-86249998FD7B}"/>
          </ac:spMkLst>
        </pc:spChg>
        <pc:grpChg chg="add">
          <ac:chgData name="Arnav Khamparia" userId="dc53e7cdd6a698c6" providerId="Windows Live" clId="Web-{BA3D346E-3C7E-47AC-A18F-A65680885786}" dt="2022-02-21T10:46:50.619" v="1"/>
          <ac:grpSpMkLst>
            <pc:docMk/>
            <pc:sldMk cId="109857222" sldId="256"/>
            <ac:grpSpMk id="28" creationId="{18999293-B054-4B57-A26F-D04C2BB11338}"/>
          </ac:grpSpMkLst>
        </pc:grpChg>
        <pc:grpChg chg="add">
          <ac:chgData name="Arnav Khamparia" userId="dc53e7cdd6a698c6" providerId="Windows Live" clId="Web-{BA3D346E-3C7E-47AC-A18F-A65680885786}" dt="2022-02-21T10:46:50.619" v="1"/>
          <ac:grpSpMkLst>
            <pc:docMk/>
            <pc:sldMk cId="109857222" sldId="256"/>
            <ac:grpSpMk id="34" creationId="{761945C4-D997-42F3-B59A-984CF0066715}"/>
          </ac:grpSpMkLst>
        </pc:grpChg>
        <pc:picChg chg="add mod">
          <ac:chgData name="Arnav Khamparia" userId="dc53e7cdd6a698c6" providerId="Windows Live" clId="Web-{BA3D346E-3C7E-47AC-A18F-A65680885786}" dt="2022-02-21T10:49:28.576" v="5" actId="14100"/>
          <ac:picMkLst>
            <pc:docMk/>
            <pc:sldMk cId="109857222" sldId="256"/>
            <ac:picMk id="2" creationId="{0793C0E2-676A-4E52-ABD8-D9B4CF6F0C92}"/>
          </ac:picMkLst>
        </pc:picChg>
        <pc:picChg chg="add mod">
          <ac:chgData name="Arnav Khamparia" userId="dc53e7cdd6a698c6" providerId="Windows Live" clId="Web-{BA3D346E-3C7E-47AC-A18F-A65680885786}" dt="2022-02-21T10:50:30.906" v="13" actId="1076"/>
          <ac:picMkLst>
            <pc:docMk/>
            <pc:sldMk cId="109857222" sldId="256"/>
            <ac:picMk id="3" creationId="{74577269-FFB1-4E9F-BBFA-E64F453C7531}"/>
          </ac:picMkLst>
        </pc:picChg>
        <pc:picChg chg="del">
          <ac:chgData name="Arnav Khamparia" userId="dc53e7cdd6a698c6" providerId="Windows Live" clId="Web-{BA3D346E-3C7E-47AC-A18F-A65680885786}" dt="2022-02-21T10:45:53.462" v="0"/>
          <ac:picMkLst>
            <pc:docMk/>
            <pc:sldMk cId="109857222" sldId="256"/>
            <ac:picMk id="5" creationId="{DABDC7CA-EAFB-473E-8F2A-C24CDB0A4575}"/>
          </ac:picMkLst>
        </pc:picChg>
      </pc:sldChg>
      <pc:sldChg chg="new del">
        <pc:chgData name="Arnav Khamparia" userId="dc53e7cdd6a698c6" providerId="Windows Live" clId="Web-{BA3D346E-3C7E-47AC-A18F-A65680885786}" dt="2022-02-21T10:50:06.452" v="12"/>
        <pc:sldMkLst>
          <pc:docMk/>
          <pc:sldMk cId="4048521498" sldId="263"/>
        </pc:sldMkLst>
      </pc:sldChg>
    </pc:docChg>
  </pc:docChgLst>
  <pc:docChgLst>
    <pc:chgData name="Arnav Khamparia" userId="dc53e7cdd6a698c6" providerId="Windows Live" clId="Web-{2FD24A77-CFC7-4FDF-8DD7-98F2FA71D1E3}"/>
    <pc:docChg chg="delSld modSld">
      <pc:chgData name="Arnav Khamparia" userId="dc53e7cdd6a698c6" providerId="Windows Live" clId="Web-{2FD24A77-CFC7-4FDF-8DD7-98F2FA71D1E3}" dt="2022-06-15T11:23:02.098" v="494" actId="20577"/>
      <pc:docMkLst>
        <pc:docMk/>
      </pc:docMkLst>
      <pc:sldChg chg="modSp">
        <pc:chgData name="Arnav Khamparia" userId="dc53e7cdd6a698c6" providerId="Windows Live" clId="Web-{2FD24A77-CFC7-4FDF-8DD7-98F2FA71D1E3}" dt="2022-06-15T10:49:11.582" v="92" actId="1076"/>
        <pc:sldMkLst>
          <pc:docMk/>
          <pc:sldMk cId="109857222" sldId="256"/>
        </pc:sldMkLst>
        <pc:spChg chg="mod">
          <ac:chgData name="Arnav Khamparia" userId="dc53e7cdd6a698c6" providerId="Windows Live" clId="Web-{2FD24A77-CFC7-4FDF-8DD7-98F2FA71D1E3}" dt="2022-06-15T10:49:11.582" v="92" actId="1076"/>
          <ac:spMkLst>
            <pc:docMk/>
            <pc:sldMk cId="109857222" sldId="256"/>
            <ac:spMk id="4" creationId="{4EBE26D8-008B-42D8-9E05-ACB037C88BF8}"/>
          </ac:spMkLst>
        </pc:spChg>
        <pc:spChg chg="mod">
          <ac:chgData name="Arnav Khamparia" userId="dc53e7cdd6a698c6" providerId="Windows Live" clId="Web-{2FD24A77-CFC7-4FDF-8DD7-98F2FA71D1E3}" dt="2022-06-15T10:48:42.112" v="46" actId="20577"/>
          <ac:spMkLst>
            <pc:docMk/>
            <pc:sldMk cId="109857222" sldId="256"/>
            <ac:spMk id="8" creationId="{7A236D66-D746-47DE-BE90-433067D892D3}"/>
          </ac:spMkLst>
        </pc:spChg>
        <pc:spChg chg="mod">
          <ac:chgData name="Arnav Khamparia" userId="dc53e7cdd6a698c6" providerId="Windows Live" clId="Web-{2FD24A77-CFC7-4FDF-8DD7-98F2FA71D1E3}" dt="2022-06-15T10:48:59.066" v="62" actId="20577"/>
          <ac:spMkLst>
            <pc:docMk/>
            <pc:sldMk cId="109857222" sldId="256"/>
            <ac:spMk id="9" creationId="{59FBE07D-924B-4B14-80E2-2699A1D00CDE}"/>
          </ac:spMkLst>
        </pc:spChg>
      </pc:sldChg>
      <pc:sldChg chg="addSp delSp modSp">
        <pc:chgData name="Arnav Khamparia" userId="dc53e7cdd6a698c6" providerId="Windows Live" clId="Web-{2FD24A77-CFC7-4FDF-8DD7-98F2FA71D1E3}" dt="2022-06-15T10:55:46.197" v="153" actId="20577"/>
        <pc:sldMkLst>
          <pc:docMk/>
          <pc:sldMk cId="3478381126" sldId="257"/>
        </pc:sldMkLst>
        <pc:spChg chg="mo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2" creationId="{1DD34426-F56B-4EC7-8BD8-390D3B3F5764}"/>
          </ac:spMkLst>
        </pc:spChg>
        <pc:spChg chg="mod">
          <ac:chgData name="Arnav Khamparia" userId="dc53e7cdd6a698c6" providerId="Windows Live" clId="Web-{2FD24A77-CFC7-4FDF-8DD7-98F2FA71D1E3}" dt="2022-06-15T10:55:46.197" v="153" actId="20577"/>
          <ac:spMkLst>
            <pc:docMk/>
            <pc:sldMk cId="3478381126" sldId="257"/>
            <ac:spMk id="3" creationId="{D26B069B-65E9-4055-B6C6-4C19171E2387}"/>
          </ac:spMkLst>
        </pc:spChg>
        <pc:spChg chg="del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8" creationId="{1B15ED52-F352-441B-82BF-E0EA34836D08}"/>
          </ac:spMkLst>
        </pc:spChg>
        <pc:spChg chg="del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0" creationId="{3B2E3793-BFE6-45A2-9B7B-E18844431C99}"/>
          </ac:spMkLst>
        </pc:spChg>
        <pc:spChg chg="del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2" creationId="{BC4C4868-CB8F-4AF9-9CDB-8108F2C19B67}"/>
          </ac:spMkLst>
        </pc:spChg>
        <pc:spChg chg="del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4" creationId="{375E0459-6403-40CD-989D-56A4407CA12E}"/>
          </ac:spMkLst>
        </pc:spChg>
        <pc:spChg chg="del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6" creationId="{53E5B1A8-3AC9-4BD1-9BBC-78CA94F2D1BA}"/>
          </ac:spMkLst>
        </pc:spChg>
        <pc:spChg chg="ad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8" creationId="{76EFD3D9-44F0-4267-BCC1-1613E79D8274}"/>
          </ac:spMkLst>
        </pc:spChg>
        <pc:spChg chg="ad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19" creationId="{A779A851-95D6-41AF-937A-B0E4B7F6FA8D}"/>
          </ac:spMkLst>
        </pc:spChg>
        <pc:spChg chg="ad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20" creationId="{953FB2E7-B6CB-429C-81EB-D9516D6D5C8D}"/>
          </ac:spMkLst>
        </pc:spChg>
        <pc:spChg chg="ad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22" creationId="{2EC40DB1-B719-4A13-9A4D-0966B4B27866}"/>
          </ac:spMkLst>
        </pc:spChg>
        <pc:spChg chg="add">
          <ac:chgData name="Arnav Khamparia" userId="dc53e7cdd6a698c6" providerId="Windows Live" clId="Web-{2FD24A77-CFC7-4FDF-8DD7-98F2FA71D1E3}" dt="2022-06-15T10:54:52.585" v="147"/>
          <ac:spMkLst>
            <pc:docMk/>
            <pc:sldMk cId="3478381126" sldId="257"/>
            <ac:spMk id="24" creationId="{82211336-CFF3-412D-868A-6679C1004C45}"/>
          </ac:spMkLst>
        </pc:spChg>
      </pc:sldChg>
      <pc:sldChg chg="addSp delSp modSp">
        <pc:chgData name="Arnav Khamparia" userId="dc53e7cdd6a698c6" providerId="Windows Live" clId="Web-{2FD24A77-CFC7-4FDF-8DD7-98F2FA71D1E3}" dt="2022-06-15T11:14:31.852" v="326" actId="14100"/>
        <pc:sldMkLst>
          <pc:docMk/>
          <pc:sldMk cId="1556661214" sldId="258"/>
        </pc:sldMkLst>
        <pc:spChg chg="mod">
          <ac:chgData name="Arnav Khamparia" userId="dc53e7cdd6a698c6" providerId="Windows Live" clId="Web-{2FD24A77-CFC7-4FDF-8DD7-98F2FA71D1E3}" dt="2022-06-15T11:14:17.101" v="324" actId="14100"/>
          <ac:spMkLst>
            <pc:docMk/>
            <pc:sldMk cId="1556661214" sldId="258"/>
            <ac:spMk id="2" creationId="{693120C5-8CF0-4B02-8033-54D77A8D0B67}"/>
          </ac:spMkLst>
        </pc:spChg>
        <pc:spChg chg="add del mod">
          <ac:chgData name="Arnav Khamparia" userId="dc53e7cdd6a698c6" providerId="Windows Live" clId="Web-{2FD24A77-CFC7-4FDF-8DD7-98F2FA71D1E3}" dt="2022-06-15T11:14:31.852" v="326" actId="14100"/>
          <ac:spMkLst>
            <pc:docMk/>
            <pc:sldMk cId="1556661214" sldId="258"/>
            <ac:spMk id="3" creationId="{D2C9E49A-8541-47DD-B8F4-4D8B42CE7FB5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8" creationId="{DEE2AD96-B495-4E06-9291-B71706F728CB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10" creationId="{53CF6D67-C5A8-4ADD-9E8E-1E38CA1D3166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12" creationId="{86909FA0-B515-4681-B7A8-FA281D133B94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14" creationId="{21C9FE86-FCC3-4A31-AA1C-C882262B7FE7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16" creationId="{7D96243B-ECED-4B71-8E06-AE9A285EAD20}"/>
          </ac:spMkLst>
        </pc:spChg>
        <pc:spChg chg="del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18" creationId="{A09989E4-EFDC-4A90-A633-E0525FB4139E}"/>
          </ac:spMkLst>
        </pc:spChg>
        <pc:spChg chg="add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23" creationId="{B5FA7C47-B7C1-4D2E-AB49-ED23BA34BA83}"/>
          </ac:spMkLst>
        </pc:spChg>
        <pc:spChg chg="add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25" creationId="{596EE156-ABF1-4329-A6BA-03B4254E0877}"/>
          </ac:spMkLst>
        </pc:spChg>
        <pc:spChg chg="add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27" creationId="{19B9933F-AAB3-444A-8BB5-9CA194A8BC63}"/>
          </ac:spMkLst>
        </pc:spChg>
        <pc:spChg chg="add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29" creationId="{7D20183A-0B1D-4A1F-89B1-ADBEDBC6E54E}"/>
          </ac:spMkLst>
        </pc:spChg>
        <pc:spChg chg="add">
          <ac:chgData name="Arnav Khamparia" userId="dc53e7cdd6a698c6" providerId="Windows Live" clId="Web-{2FD24A77-CFC7-4FDF-8DD7-98F2FA71D1E3}" dt="2022-06-15T11:03:19.237" v="212"/>
          <ac:spMkLst>
            <pc:docMk/>
            <pc:sldMk cId="1556661214" sldId="258"/>
            <ac:spMk id="31" creationId="{131031D3-26CD-4214-A9A4-5857EFA15A0C}"/>
          </ac:spMkLst>
        </pc:spChg>
        <pc:picChg chg="add del mod ord">
          <ac:chgData name="Arnav Khamparia" userId="dc53e7cdd6a698c6" providerId="Windows Live" clId="Web-{2FD24A77-CFC7-4FDF-8DD7-98F2FA71D1E3}" dt="2022-06-15T11:02:28.109" v="198"/>
          <ac:picMkLst>
            <pc:docMk/>
            <pc:sldMk cId="1556661214" sldId="258"/>
            <ac:picMk id="4" creationId="{CEE9F76A-D3AC-1D99-D5DA-4318AFEB0E9F}"/>
          </ac:picMkLst>
        </pc:picChg>
        <pc:picChg chg="add mod">
          <ac:chgData name="Arnav Khamparia" userId="dc53e7cdd6a698c6" providerId="Windows Live" clId="Web-{2FD24A77-CFC7-4FDF-8DD7-98F2FA71D1E3}" dt="2022-06-15T11:03:19.237" v="212"/>
          <ac:picMkLst>
            <pc:docMk/>
            <pc:sldMk cId="1556661214" sldId="258"/>
            <ac:picMk id="5" creationId="{9989219C-FEA5-9E34-3B2E-958FA4596F78}"/>
          </ac:picMkLst>
        </pc:picChg>
      </pc:sldChg>
      <pc:sldChg chg="addSp delSp modSp">
        <pc:chgData name="Arnav Khamparia" userId="dc53e7cdd6a698c6" providerId="Windows Live" clId="Web-{2FD24A77-CFC7-4FDF-8DD7-98F2FA71D1E3}" dt="2022-06-15T11:23:02.098" v="494" actId="20577"/>
        <pc:sldMkLst>
          <pc:docMk/>
          <pc:sldMk cId="6896021" sldId="259"/>
        </pc:sldMkLst>
        <pc:spChg chg="mod">
          <ac:chgData name="Arnav Khamparia" userId="dc53e7cdd6a698c6" providerId="Windows Live" clId="Web-{2FD24A77-CFC7-4FDF-8DD7-98F2FA71D1E3}" dt="2022-06-15T11:21:53.110" v="471" actId="1076"/>
          <ac:spMkLst>
            <pc:docMk/>
            <pc:sldMk cId="6896021" sldId="259"/>
            <ac:spMk id="2" creationId="{CD660F3E-EAF6-45BD-8DB1-C2C349EA72EF}"/>
          </ac:spMkLst>
        </pc:spChg>
        <pc:spChg chg="mod ord">
          <ac:chgData name="Arnav Khamparia" userId="dc53e7cdd6a698c6" providerId="Windows Live" clId="Web-{2FD24A77-CFC7-4FDF-8DD7-98F2FA71D1E3}" dt="2022-06-15T11:23:02.098" v="494" actId="20577"/>
          <ac:spMkLst>
            <pc:docMk/>
            <pc:sldMk cId="6896021" sldId="259"/>
            <ac:spMk id="3" creationId="{20BA7877-270E-461C-85D7-39A4FDDD8885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8" creationId="{09588DA8-065E-4F6F-8EFD-43104AB2E0CF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10" creationId="{C4285719-470E-454C-AF62-8323075F1F5B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12" creationId="{CD9FE4EF-C4D8-49A0-B2FF-81D8DB7D8A24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14" creationId="{4300840D-0A0B-4512-BACA-B439D5B9C57C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16" creationId="{D2B78728-A580-49A7-84F9-6EF6F583ADE0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18" creationId="{38FAA1A1-D861-433F-88FA-1E9D6FD31D11}"/>
          </ac:spMkLst>
        </pc:spChg>
        <pc:spChg chg="add del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20" creationId="{8D71EDA1-87BF-4D5D-AB79-F346FD19278A}"/>
          </ac:spMkLst>
        </pc:spChg>
        <pc:spChg chg="add del">
          <ac:chgData name="Arnav Khamparia" userId="dc53e7cdd6a698c6" providerId="Windows Live" clId="Web-{2FD24A77-CFC7-4FDF-8DD7-98F2FA71D1E3}" dt="2022-06-15T11:16:12.154" v="342"/>
          <ac:spMkLst>
            <pc:docMk/>
            <pc:sldMk cId="6896021" sldId="259"/>
            <ac:spMk id="25" creationId="{2B566528-1B12-4246-9431-5C2D7D081168}"/>
          </ac:spMkLst>
        </pc:spChg>
        <pc:spChg chg="add del">
          <ac:chgData name="Arnav Khamparia" userId="dc53e7cdd6a698c6" providerId="Windows Live" clId="Web-{2FD24A77-CFC7-4FDF-8DD7-98F2FA71D1E3}" dt="2022-06-15T11:16:14.763" v="344"/>
          <ac:spMkLst>
            <pc:docMk/>
            <pc:sldMk cId="6896021" sldId="259"/>
            <ac:spMk id="35" creationId="{59A309A7-1751-4ABE-A3C1-EEC40366AD89}"/>
          </ac:spMkLst>
        </pc:spChg>
        <pc:spChg chg="add del">
          <ac:chgData name="Arnav Khamparia" userId="dc53e7cdd6a698c6" providerId="Windows Live" clId="Web-{2FD24A77-CFC7-4FDF-8DD7-98F2FA71D1E3}" dt="2022-06-15T11:16:14.763" v="344"/>
          <ac:spMkLst>
            <pc:docMk/>
            <pc:sldMk cId="6896021" sldId="259"/>
            <ac:spMk id="36" creationId="{967D8EB6-EAE1-4F9C-B398-83321E287204}"/>
          </ac:spMkLst>
        </pc:spChg>
        <pc:spChg chg="add del">
          <ac:chgData name="Arnav Khamparia" userId="dc53e7cdd6a698c6" providerId="Windows Live" clId="Web-{2FD24A77-CFC7-4FDF-8DD7-98F2FA71D1E3}" dt="2022-06-15T11:16:17.748" v="346"/>
          <ac:spMkLst>
            <pc:docMk/>
            <pc:sldMk cId="6896021" sldId="259"/>
            <ac:spMk id="38" creationId="{FF9B822F-893E-44C8-963C-64F50ACECBB2}"/>
          </ac:spMkLst>
        </pc:spChg>
        <pc:spChg chg="add del">
          <ac:chgData name="Arnav Khamparia" userId="dc53e7cdd6a698c6" providerId="Windows Live" clId="Web-{2FD24A77-CFC7-4FDF-8DD7-98F2FA71D1E3}" dt="2022-06-15T11:16:17.748" v="346"/>
          <ac:spMkLst>
            <pc:docMk/>
            <pc:sldMk cId="6896021" sldId="259"/>
            <ac:spMk id="39" creationId="{EBF87945-A001-489F-9D9B-7D9435F0B9CA}"/>
          </ac:spMkLst>
        </pc:spChg>
        <pc:spChg chg="add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41" creationId="{5E39A796-BE83-48B1-B33F-35C4A32AAB57}"/>
          </ac:spMkLst>
        </pc:spChg>
        <pc:spChg chg="add">
          <ac:chgData name="Arnav Khamparia" userId="dc53e7cdd6a698c6" providerId="Windows Live" clId="Web-{2FD24A77-CFC7-4FDF-8DD7-98F2FA71D1E3}" dt="2022-06-15T11:16:17.748" v="347"/>
          <ac:spMkLst>
            <pc:docMk/>
            <pc:sldMk cId="6896021" sldId="259"/>
            <ac:spMk id="42" creationId="{72F84B47-E267-4194-8194-831DB7B5547F}"/>
          </ac:spMkLst>
        </pc:spChg>
        <pc:grpChg chg="add del">
          <ac:chgData name="Arnav Khamparia" userId="dc53e7cdd6a698c6" providerId="Windows Live" clId="Web-{2FD24A77-CFC7-4FDF-8DD7-98F2FA71D1E3}" dt="2022-06-15T11:16:12.154" v="342"/>
          <ac:grpSpMkLst>
            <pc:docMk/>
            <pc:sldMk cId="6896021" sldId="259"/>
            <ac:grpSpMk id="27" creationId="{828A5161-06F1-46CF-8AD7-844680A59E13}"/>
          </ac:grpSpMkLst>
        </pc:grpChg>
        <pc:grpChg chg="add del">
          <ac:chgData name="Arnav Khamparia" userId="dc53e7cdd6a698c6" providerId="Windows Live" clId="Web-{2FD24A77-CFC7-4FDF-8DD7-98F2FA71D1E3}" dt="2022-06-15T11:16:12.154" v="342"/>
          <ac:grpSpMkLst>
            <pc:docMk/>
            <pc:sldMk cId="6896021" sldId="259"/>
            <ac:grpSpMk id="31" creationId="{5995D10D-E9C9-47DB-AE7E-801FEF38F5C9}"/>
          </ac:grpSpMkLst>
        </pc:grpChg>
        <pc:picChg chg="add mod">
          <ac:chgData name="Arnav Khamparia" userId="dc53e7cdd6a698c6" providerId="Windows Live" clId="Web-{2FD24A77-CFC7-4FDF-8DD7-98F2FA71D1E3}" dt="2022-06-15T11:16:17.748" v="347"/>
          <ac:picMkLst>
            <pc:docMk/>
            <pc:sldMk cId="6896021" sldId="259"/>
            <ac:picMk id="4" creationId="{137DBCA5-D64B-A041-90AF-864960E0C652}"/>
          </ac:picMkLst>
        </pc:picChg>
      </pc:sldChg>
      <pc:sldChg chg="addSp delSp modSp">
        <pc:chgData name="Arnav Khamparia" userId="dc53e7cdd6a698c6" providerId="Windows Live" clId="Web-{2FD24A77-CFC7-4FDF-8DD7-98F2FA71D1E3}" dt="2022-06-15T10:50:11.585" v="116" actId="1076"/>
        <pc:sldMkLst>
          <pc:docMk/>
          <pc:sldMk cId="57818058" sldId="260"/>
        </pc:sldMkLst>
        <pc:spChg chg="mod">
          <ac:chgData name="Arnav Khamparia" userId="dc53e7cdd6a698c6" providerId="Windows Live" clId="Web-{2FD24A77-CFC7-4FDF-8DD7-98F2FA71D1E3}" dt="2022-06-15T10:49:28.411" v="94" actId="20577"/>
          <ac:spMkLst>
            <pc:docMk/>
            <pc:sldMk cId="57818058" sldId="260"/>
            <ac:spMk id="2" creationId="{1811360C-9788-4C10-A652-DEE4A9A268AE}"/>
          </ac:spMkLst>
        </pc:spChg>
        <pc:spChg chg="del">
          <ac:chgData name="Arnav Khamparia" userId="dc53e7cdd6a698c6" providerId="Windows Live" clId="Web-{2FD24A77-CFC7-4FDF-8DD7-98F2FA71D1E3}" dt="2022-06-15T10:49:23.614" v="93"/>
          <ac:spMkLst>
            <pc:docMk/>
            <pc:sldMk cId="57818058" sldId="260"/>
            <ac:spMk id="3" creationId="{CC435EB6-3253-4B77-A133-E20585932099}"/>
          </ac:spMkLst>
        </pc:spChg>
        <pc:spChg chg="add del mod">
          <ac:chgData name="Arnav Khamparia" userId="dc53e7cdd6a698c6" providerId="Windows Live" clId="Web-{2FD24A77-CFC7-4FDF-8DD7-98F2FA71D1E3}" dt="2022-06-15T10:49:32.521" v="95"/>
          <ac:spMkLst>
            <pc:docMk/>
            <pc:sldMk cId="57818058" sldId="260"/>
            <ac:spMk id="5" creationId="{4687A7C1-0CCA-414F-2B1A-D36E03D6C6A2}"/>
          </ac:spMkLst>
        </pc:spChg>
        <pc:spChg chg="add mod">
          <ac:chgData name="Arnav Khamparia" userId="dc53e7cdd6a698c6" providerId="Windows Live" clId="Web-{2FD24A77-CFC7-4FDF-8DD7-98F2FA71D1E3}" dt="2022-06-15T10:50:11.585" v="116" actId="1076"/>
          <ac:spMkLst>
            <pc:docMk/>
            <pc:sldMk cId="57818058" sldId="260"/>
            <ac:spMk id="6" creationId="{84496B47-4BAA-C5D8-A63D-60DE8E5F0A54}"/>
          </ac:spMkLst>
        </pc:spChg>
      </pc:sldChg>
      <pc:sldChg chg="del">
        <pc:chgData name="Arnav Khamparia" userId="dc53e7cdd6a698c6" providerId="Windows Live" clId="Web-{2FD24A77-CFC7-4FDF-8DD7-98F2FA71D1E3}" dt="2022-06-15T10:50:19.929" v="117"/>
        <pc:sldMkLst>
          <pc:docMk/>
          <pc:sldMk cId="1226640122" sldId="261"/>
        </pc:sldMkLst>
      </pc:sldChg>
      <pc:sldChg chg="del">
        <pc:chgData name="Arnav Khamparia" userId="dc53e7cdd6a698c6" providerId="Windows Live" clId="Web-{2FD24A77-CFC7-4FDF-8DD7-98F2FA71D1E3}" dt="2022-06-15T10:50:27.711" v="118"/>
        <pc:sldMkLst>
          <pc:docMk/>
          <pc:sldMk cId="3085122289" sldId="262"/>
        </pc:sldMkLst>
      </pc:sldChg>
    </pc:docChg>
  </pc:docChgLst>
  <pc:docChgLst>
    <pc:chgData name="Arnav Khamparia" userId="dc53e7cdd6a698c6" providerId="Windows Live" clId="Web-{4ED008FB-59B6-4E18-9221-BD35D4B77705}"/>
    <pc:docChg chg="addSld modSld">
      <pc:chgData name="Arnav Khamparia" userId="dc53e7cdd6a698c6" providerId="Windows Live" clId="Web-{4ED008FB-59B6-4E18-9221-BD35D4B77705}" dt="2022-02-09T08:56:02.586" v="186" actId="20577"/>
      <pc:docMkLst>
        <pc:docMk/>
      </pc:docMkLst>
      <pc:sldChg chg="addSp delSp modSp mod setBg">
        <pc:chgData name="Arnav Khamparia" userId="dc53e7cdd6a698c6" providerId="Windows Live" clId="Web-{4ED008FB-59B6-4E18-9221-BD35D4B77705}" dt="2022-02-09T08:44:59.910" v="104" actId="20577"/>
        <pc:sldMkLst>
          <pc:docMk/>
          <pc:sldMk cId="109857222" sldId="256"/>
        </pc:sldMkLst>
        <pc:spChg chg="del">
          <ac:chgData name="Arnav Khamparia" userId="dc53e7cdd6a698c6" providerId="Windows Live" clId="Web-{4ED008FB-59B6-4E18-9221-BD35D4B77705}" dt="2022-02-09T08:39:20.196" v="4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Arnav Khamparia" userId="dc53e7cdd6a698c6" providerId="Windows Live" clId="Web-{4ED008FB-59B6-4E18-9221-BD35D4B77705}" dt="2022-02-09T08:39:24.431" v="5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Arnav Khamparia" userId="dc53e7cdd6a698c6" providerId="Windows Live" clId="Web-{4ED008FB-59B6-4E18-9221-BD35D4B77705}" dt="2022-02-09T08:40:37.667" v="29"/>
          <ac:spMkLst>
            <pc:docMk/>
            <pc:sldMk cId="109857222" sldId="256"/>
            <ac:spMk id="6" creationId="{9825A45D-7156-4063-95CD-2322904DC387}"/>
          </ac:spMkLst>
        </pc:spChg>
        <pc:spChg chg="add mod">
          <ac:chgData name="Arnav Khamparia" userId="dc53e7cdd6a698c6" providerId="Windows Live" clId="Web-{4ED008FB-59B6-4E18-9221-BD35D4B77705}" dt="2022-02-09T08:42:59.094" v="59" actId="1076"/>
          <ac:spMkLst>
            <pc:docMk/>
            <pc:sldMk cId="109857222" sldId="256"/>
            <ac:spMk id="8" creationId="{7A236D66-D746-47DE-BE90-433067D892D3}"/>
          </ac:spMkLst>
        </pc:spChg>
        <pc:spChg chg="add mod">
          <ac:chgData name="Arnav Khamparia" userId="dc53e7cdd6a698c6" providerId="Windows Live" clId="Web-{4ED008FB-59B6-4E18-9221-BD35D4B77705}" dt="2022-02-09T08:44:59.910" v="104" actId="20577"/>
          <ac:spMkLst>
            <pc:docMk/>
            <pc:sldMk cId="109857222" sldId="256"/>
            <ac:spMk id="9" creationId="{59FBE07D-924B-4B14-80E2-2699A1D00CDE}"/>
          </ac:spMkLst>
        </pc:spChg>
        <pc:spChg chg="add">
          <ac:chgData name="Arnav Khamparia" userId="dc53e7cdd6a698c6" providerId="Windows Live" clId="Web-{4ED008FB-59B6-4E18-9221-BD35D4B77705}" dt="2022-02-09T08:40:09.760" v="10"/>
          <ac:spMkLst>
            <pc:docMk/>
            <pc:sldMk cId="109857222" sldId="256"/>
            <ac:spMk id="11" creationId="{AB8C311F-7253-4AED-9701-7FC0708C41C7}"/>
          </ac:spMkLst>
        </pc:spChg>
        <pc:spChg chg="add">
          <ac:chgData name="Arnav Khamparia" userId="dc53e7cdd6a698c6" providerId="Windows Live" clId="Web-{4ED008FB-59B6-4E18-9221-BD35D4B77705}" dt="2022-02-09T08:40:09.760" v="10"/>
          <ac:spMkLst>
            <pc:docMk/>
            <pc:sldMk cId="109857222" sldId="256"/>
            <ac:spMk id="13" creationId="{E2384209-CB15-4CDF-9D31-C44FD9A3F20D}"/>
          </ac:spMkLst>
        </pc:spChg>
        <pc:spChg chg="add">
          <ac:chgData name="Arnav Khamparia" userId="dc53e7cdd6a698c6" providerId="Windows Live" clId="Web-{4ED008FB-59B6-4E18-9221-BD35D4B77705}" dt="2022-02-09T08:40:09.760" v="10"/>
          <ac:spMkLst>
            <pc:docMk/>
            <pc:sldMk cId="109857222" sldId="256"/>
            <ac:spMk id="15" creationId="{2633B3B5-CC90-43F0-8714-D31D1F3F0209}"/>
          </ac:spMkLst>
        </pc:spChg>
        <pc:spChg chg="add">
          <ac:chgData name="Arnav Khamparia" userId="dc53e7cdd6a698c6" providerId="Windows Live" clId="Web-{4ED008FB-59B6-4E18-9221-BD35D4B77705}" dt="2022-02-09T08:40:09.760" v="10"/>
          <ac:spMkLst>
            <pc:docMk/>
            <pc:sldMk cId="109857222" sldId="256"/>
            <ac:spMk id="17" creationId="{A8D57A06-A426-446D-B02C-A2DC6B62E45E}"/>
          </ac:spMkLst>
        </pc:spChg>
        <pc:picChg chg="add del mod">
          <ac:chgData name="Arnav Khamparia" userId="dc53e7cdd6a698c6" providerId="Windows Live" clId="Web-{4ED008FB-59B6-4E18-9221-BD35D4B77705}" dt="2022-02-09T08:39:14.680" v="3"/>
          <ac:picMkLst>
            <pc:docMk/>
            <pc:sldMk cId="109857222" sldId="256"/>
            <ac:picMk id="4" creationId="{4B45E3DB-4EB9-423A-92FC-0A641F0A591F}"/>
          </ac:picMkLst>
        </pc:picChg>
        <pc:picChg chg="add mod">
          <ac:chgData name="Arnav Khamparia" userId="dc53e7cdd6a698c6" providerId="Windows Live" clId="Web-{4ED008FB-59B6-4E18-9221-BD35D4B77705}" dt="2022-02-09T08:40:09.760" v="10"/>
          <ac:picMkLst>
            <pc:docMk/>
            <pc:sldMk cId="109857222" sldId="256"/>
            <ac:picMk id="5" creationId="{DABDC7CA-EAFB-473E-8F2A-C24CDB0A4575}"/>
          </ac:picMkLst>
        </pc:picChg>
      </pc:sldChg>
      <pc:sldChg chg="addSp delSp modSp new mod setBg">
        <pc:chgData name="Arnav Khamparia" userId="dc53e7cdd6a698c6" providerId="Windows Live" clId="Web-{4ED008FB-59B6-4E18-9221-BD35D4B77705}" dt="2022-02-09T08:47:55.040" v="127" actId="20577"/>
        <pc:sldMkLst>
          <pc:docMk/>
          <pc:sldMk cId="3478381126" sldId="257"/>
        </pc:sldMkLst>
        <pc:spChg chg="mod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2" creationId="{1DD34426-F56B-4EC7-8BD8-390D3B3F5764}"/>
          </ac:spMkLst>
        </pc:spChg>
        <pc:spChg chg="add del mod">
          <ac:chgData name="Arnav Khamparia" userId="dc53e7cdd6a698c6" providerId="Windows Live" clId="Web-{4ED008FB-59B6-4E18-9221-BD35D4B77705}" dt="2022-02-09T08:47:55.040" v="127" actId="20577"/>
          <ac:spMkLst>
            <pc:docMk/>
            <pc:sldMk cId="3478381126" sldId="257"/>
            <ac:spMk id="3" creationId="{D26B069B-65E9-4055-B6C6-4C19171E2387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8" creationId="{1B15ED52-F352-441B-82BF-E0EA34836D08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10" creationId="{3B2E3793-BFE6-45A2-9B7B-E18844431C99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12" creationId="{BC4C4868-CB8F-4AF9-9CDB-8108F2C19B67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14" creationId="{375E0459-6403-40CD-989D-56A4407CA12E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16" creationId="{53E5B1A8-3AC9-4BD1-9BBC-78CA94F2D1BA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21" creationId="{EFA9B6C6-A247-48A8-9A1C-1E36FA9456B5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23" creationId="{C5CB530E-515E-412C-9DF1-5F8FFBD6F383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25" creationId="{712D4376-A578-4FF1-94FC-245E7A6A489F}"/>
          </ac:spMkLst>
        </pc:spChg>
        <pc:spChg chg="add del">
          <ac:chgData name="Arnav Khamparia" userId="dc53e7cdd6a698c6" providerId="Windows Live" clId="Web-{4ED008FB-59B6-4E18-9221-BD35D4B77705}" dt="2022-02-09T08:46:39.991" v="121"/>
          <ac:spMkLst>
            <pc:docMk/>
            <pc:sldMk cId="3478381126" sldId="257"/>
            <ac:spMk id="27" creationId="{AEA7509D-F04F-40CB-A0B3-EEF16499CC9F}"/>
          </ac:spMkLst>
        </pc:spChg>
        <pc:cxnChg chg="add del">
          <ac:chgData name="Arnav Khamparia" userId="dc53e7cdd6a698c6" providerId="Windows Live" clId="Web-{4ED008FB-59B6-4E18-9221-BD35D4B77705}" dt="2022-02-09T08:46:39.991" v="121"/>
          <ac:cxnSpMkLst>
            <pc:docMk/>
            <pc:sldMk cId="3478381126" sldId="257"/>
            <ac:cxnSpMk id="29" creationId="{56020367-4FD5-4596-8E10-C5F095CD8DBF}"/>
          </ac:cxnSpMkLst>
        </pc:cxnChg>
      </pc:sldChg>
      <pc:sldChg chg="addSp modSp new mod setBg">
        <pc:chgData name="Arnav Khamparia" userId="dc53e7cdd6a698c6" providerId="Windows Live" clId="Web-{4ED008FB-59B6-4E18-9221-BD35D4B77705}" dt="2022-02-09T08:50:24.123" v="135" actId="20577"/>
        <pc:sldMkLst>
          <pc:docMk/>
          <pc:sldMk cId="1556661214" sldId="258"/>
        </pc:sldMkLst>
        <pc:spChg chg="mod">
          <ac:chgData name="Arnav Khamparia" userId="dc53e7cdd6a698c6" providerId="Windows Live" clId="Web-{4ED008FB-59B6-4E18-9221-BD35D4B77705}" dt="2022-02-09T08:49:43.122" v="133" actId="20577"/>
          <ac:spMkLst>
            <pc:docMk/>
            <pc:sldMk cId="1556661214" sldId="258"/>
            <ac:spMk id="2" creationId="{693120C5-8CF0-4B02-8033-54D77A8D0B67}"/>
          </ac:spMkLst>
        </pc:spChg>
        <pc:spChg chg="mod">
          <ac:chgData name="Arnav Khamparia" userId="dc53e7cdd6a698c6" providerId="Windows Live" clId="Web-{4ED008FB-59B6-4E18-9221-BD35D4B77705}" dt="2022-02-09T08:50:24.123" v="135" actId="20577"/>
          <ac:spMkLst>
            <pc:docMk/>
            <pc:sldMk cId="1556661214" sldId="258"/>
            <ac:spMk id="3" creationId="{D2C9E49A-8541-47DD-B8F4-4D8B42CE7FB5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8" creationId="{DEE2AD96-B495-4E06-9291-B71706F728CB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10" creationId="{53CF6D67-C5A8-4ADD-9E8E-1E38CA1D3166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12" creationId="{86909FA0-B515-4681-B7A8-FA281D133B94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14" creationId="{21C9FE86-FCC3-4A31-AA1C-C882262B7FE7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16" creationId="{7D96243B-ECED-4B71-8E06-AE9A285EAD20}"/>
          </ac:spMkLst>
        </pc:spChg>
        <pc:spChg chg="add">
          <ac:chgData name="Arnav Khamparia" userId="dc53e7cdd6a698c6" providerId="Windows Live" clId="Web-{4ED008FB-59B6-4E18-9221-BD35D4B77705}" dt="2022-02-09T08:48:46.636" v="129"/>
          <ac:spMkLst>
            <pc:docMk/>
            <pc:sldMk cId="1556661214" sldId="258"/>
            <ac:spMk id="18" creationId="{A09989E4-EFDC-4A90-A633-E0525FB4139E}"/>
          </ac:spMkLst>
        </pc:spChg>
      </pc:sldChg>
      <pc:sldChg chg="addSp modSp new mod setBg">
        <pc:chgData name="Arnav Khamparia" userId="dc53e7cdd6a698c6" providerId="Windows Live" clId="Web-{4ED008FB-59B6-4E18-9221-BD35D4B77705}" dt="2022-02-09T08:53:57.676" v="170" actId="20577"/>
        <pc:sldMkLst>
          <pc:docMk/>
          <pc:sldMk cId="6896021" sldId="259"/>
        </pc:sldMkLst>
        <pc:spChg chg="mod">
          <ac:chgData name="Arnav Khamparia" userId="dc53e7cdd6a698c6" providerId="Windows Live" clId="Web-{4ED008FB-59B6-4E18-9221-BD35D4B77705}" dt="2022-02-09T08:53:57.676" v="170" actId="20577"/>
          <ac:spMkLst>
            <pc:docMk/>
            <pc:sldMk cId="6896021" sldId="259"/>
            <ac:spMk id="2" creationId="{CD660F3E-EAF6-45BD-8DB1-C2C349EA72EF}"/>
          </ac:spMkLst>
        </pc:spChg>
        <pc:spChg chg="mod">
          <ac:chgData name="Arnav Khamparia" userId="dc53e7cdd6a698c6" providerId="Windows Live" clId="Web-{4ED008FB-59B6-4E18-9221-BD35D4B77705}" dt="2022-02-09T08:53:28.035" v="166" actId="20577"/>
          <ac:spMkLst>
            <pc:docMk/>
            <pc:sldMk cId="6896021" sldId="259"/>
            <ac:spMk id="3" creationId="{20BA7877-270E-461C-85D7-39A4FDDD8885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8" creationId="{09588DA8-065E-4F6F-8EFD-43104AB2E0CF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10" creationId="{C4285719-470E-454C-AF62-8323075F1F5B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12" creationId="{CD9FE4EF-C4D8-49A0-B2FF-81D8DB7D8A24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14" creationId="{4300840D-0A0B-4512-BACA-B439D5B9C57C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16" creationId="{D2B78728-A580-49A7-84F9-6EF6F583ADE0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18" creationId="{38FAA1A1-D861-433F-88FA-1E9D6FD31D11}"/>
          </ac:spMkLst>
        </pc:spChg>
        <pc:spChg chg="add">
          <ac:chgData name="Arnav Khamparia" userId="dc53e7cdd6a698c6" providerId="Windows Live" clId="Web-{4ED008FB-59B6-4E18-9221-BD35D4B77705}" dt="2022-02-09T08:50:55.827" v="137"/>
          <ac:spMkLst>
            <pc:docMk/>
            <pc:sldMk cId="6896021" sldId="259"/>
            <ac:spMk id="20" creationId="{8D71EDA1-87BF-4D5D-AB79-F346FD19278A}"/>
          </ac:spMkLst>
        </pc:spChg>
      </pc:sldChg>
      <pc:sldChg chg="addSp modSp new mod setBg">
        <pc:chgData name="Arnav Khamparia" userId="dc53e7cdd6a698c6" providerId="Windows Live" clId="Web-{4ED008FB-59B6-4E18-9221-BD35D4B77705}" dt="2022-02-09T08:55:39.945" v="176" actId="20577"/>
        <pc:sldMkLst>
          <pc:docMk/>
          <pc:sldMk cId="57818058" sldId="260"/>
        </pc:sldMkLst>
        <pc:spChg chg="mod">
          <ac:chgData name="Arnav Khamparia" userId="dc53e7cdd6a698c6" providerId="Windows Live" clId="Web-{4ED008FB-59B6-4E18-9221-BD35D4B77705}" dt="2022-02-09T08:55:20.241" v="174" actId="20577"/>
          <ac:spMkLst>
            <pc:docMk/>
            <pc:sldMk cId="57818058" sldId="260"/>
            <ac:spMk id="2" creationId="{1811360C-9788-4C10-A652-DEE4A9A268AE}"/>
          </ac:spMkLst>
        </pc:spChg>
        <pc:spChg chg="mod">
          <ac:chgData name="Arnav Khamparia" userId="dc53e7cdd6a698c6" providerId="Windows Live" clId="Web-{4ED008FB-59B6-4E18-9221-BD35D4B77705}" dt="2022-02-09T08:55:39.945" v="176" actId="20577"/>
          <ac:spMkLst>
            <pc:docMk/>
            <pc:sldMk cId="57818058" sldId="260"/>
            <ac:spMk id="3" creationId="{CC435EB6-3253-4B77-A133-E20585932099}"/>
          </ac:spMkLst>
        </pc:spChg>
        <pc:spChg chg="add">
          <ac:chgData name="Arnav Khamparia" userId="dc53e7cdd6a698c6" providerId="Windows Live" clId="Web-{4ED008FB-59B6-4E18-9221-BD35D4B77705}" dt="2022-02-09T08:55:06.632" v="172"/>
          <ac:spMkLst>
            <pc:docMk/>
            <pc:sldMk cId="57818058" sldId="260"/>
            <ac:spMk id="8" creationId="{1B15ED52-F352-441B-82BF-E0EA34836D08}"/>
          </ac:spMkLst>
        </pc:spChg>
        <pc:spChg chg="add">
          <ac:chgData name="Arnav Khamparia" userId="dc53e7cdd6a698c6" providerId="Windows Live" clId="Web-{4ED008FB-59B6-4E18-9221-BD35D4B77705}" dt="2022-02-09T08:55:06.632" v="172"/>
          <ac:spMkLst>
            <pc:docMk/>
            <pc:sldMk cId="57818058" sldId="260"/>
            <ac:spMk id="10" creationId="{3B2E3793-BFE6-45A2-9B7B-E18844431C99}"/>
          </ac:spMkLst>
        </pc:spChg>
        <pc:spChg chg="add">
          <ac:chgData name="Arnav Khamparia" userId="dc53e7cdd6a698c6" providerId="Windows Live" clId="Web-{4ED008FB-59B6-4E18-9221-BD35D4B77705}" dt="2022-02-09T08:55:06.632" v="172"/>
          <ac:spMkLst>
            <pc:docMk/>
            <pc:sldMk cId="57818058" sldId="260"/>
            <ac:spMk id="12" creationId="{BC4C4868-CB8F-4AF9-9CDB-8108F2C19B67}"/>
          </ac:spMkLst>
        </pc:spChg>
        <pc:spChg chg="add">
          <ac:chgData name="Arnav Khamparia" userId="dc53e7cdd6a698c6" providerId="Windows Live" clId="Web-{4ED008FB-59B6-4E18-9221-BD35D4B77705}" dt="2022-02-09T08:55:06.632" v="172"/>
          <ac:spMkLst>
            <pc:docMk/>
            <pc:sldMk cId="57818058" sldId="260"/>
            <ac:spMk id="14" creationId="{375E0459-6403-40CD-989D-56A4407CA12E}"/>
          </ac:spMkLst>
        </pc:spChg>
        <pc:spChg chg="add">
          <ac:chgData name="Arnav Khamparia" userId="dc53e7cdd6a698c6" providerId="Windows Live" clId="Web-{4ED008FB-59B6-4E18-9221-BD35D4B77705}" dt="2022-02-09T08:55:06.632" v="172"/>
          <ac:spMkLst>
            <pc:docMk/>
            <pc:sldMk cId="57818058" sldId="260"/>
            <ac:spMk id="16" creationId="{53E5B1A8-3AC9-4BD1-9BBC-78CA94F2D1BA}"/>
          </ac:spMkLst>
        </pc:spChg>
      </pc:sldChg>
      <pc:sldChg chg="addSp delSp modSp new mod setBg">
        <pc:chgData name="Arnav Khamparia" userId="dc53e7cdd6a698c6" providerId="Windows Live" clId="Web-{4ED008FB-59B6-4E18-9221-BD35D4B77705}" dt="2022-02-09T08:56:02.586" v="186" actId="20577"/>
        <pc:sldMkLst>
          <pc:docMk/>
          <pc:sldMk cId="1226640122" sldId="261"/>
        </pc:sldMkLst>
        <pc:spChg chg="mod">
          <ac:chgData name="Arnav Khamparia" userId="dc53e7cdd6a698c6" providerId="Windows Live" clId="Web-{4ED008FB-59B6-4E18-9221-BD35D4B77705}" dt="2022-02-09T08:56:02.586" v="186" actId="20577"/>
          <ac:spMkLst>
            <pc:docMk/>
            <pc:sldMk cId="1226640122" sldId="261"/>
            <ac:spMk id="2" creationId="{CC11767F-9BC9-47E2-A20B-044391597136}"/>
          </ac:spMkLst>
        </pc:spChg>
        <pc:spChg chg="del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3" creationId="{88D56454-5FCA-4560-8AF9-87B014274ADA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8" creationId="{0E30439A-8A5B-46EC-8283-9B6B031D40D0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10" creationId="{5CEAD642-85CF-4750-8432-7C80C901F001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12" creationId="{FA33EEAE-15D5-4119-8C1E-89D943F911EF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14" creationId="{730D8B3B-9B80-4025-B934-26DC7D7CD231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16" creationId="{B5A1B09C-1565-46F8-B70F-621C5EB48A09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18" creationId="{8C516CC8-80AC-446C-A56E-9F54B7210402}"/>
          </ac:spMkLst>
        </pc:spChg>
        <pc:spChg chg="add">
          <ac:chgData name="Arnav Khamparia" userId="dc53e7cdd6a698c6" providerId="Windows Live" clId="Web-{4ED008FB-59B6-4E18-9221-BD35D4B77705}" dt="2022-02-09T08:55:50.711" v="178"/>
          <ac:spMkLst>
            <pc:docMk/>
            <pc:sldMk cId="1226640122" sldId="261"/>
            <ac:spMk id="20" creationId="{53947E58-F088-49F1-A3D1-DEA690192E84}"/>
          </ac:spMkLst>
        </pc:spChg>
      </pc:sldChg>
    </pc:docChg>
  </pc:docChgLst>
  <pc:docChgLst>
    <pc:chgData name="Arnav Khamparia" userId="dc53e7cdd6a698c6" providerId="Windows Live" clId="Web-{337AF0F8-4F3B-4C31-B22C-0EE3BF3CAE69}"/>
    <pc:docChg chg="modSld sldOrd">
      <pc:chgData name="Arnav Khamparia" userId="dc53e7cdd6a698c6" providerId="Windows Live" clId="Web-{337AF0F8-4F3B-4C31-B22C-0EE3BF3CAE69}" dt="2022-02-23T06:23:11.040" v="14"/>
      <pc:docMkLst>
        <pc:docMk/>
      </pc:docMkLst>
      <pc:sldChg chg="modSp">
        <pc:chgData name="Arnav Khamparia" userId="dc53e7cdd6a698c6" providerId="Windows Live" clId="Web-{337AF0F8-4F3B-4C31-B22C-0EE3BF3CAE69}" dt="2022-02-23T06:22:29.429" v="13" actId="20577"/>
        <pc:sldMkLst>
          <pc:docMk/>
          <pc:sldMk cId="109857222" sldId="256"/>
        </pc:sldMkLst>
        <pc:spChg chg="mod">
          <ac:chgData name="Arnav Khamparia" userId="dc53e7cdd6a698c6" providerId="Windows Live" clId="Web-{337AF0F8-4F3B-4C31-B22C-0EE3BF3CAE69}" dt="2022-02-23T06:21:51.397" v="2" actId="20577"/>
          <ac:spMkLst>
            <pc:docMk/>
            <pc:sldMk cId="109857222" sldId="256"/>
            <ac:spMk id="4" creationId="{4EBE26D8-008B-42D8-9E05-ACB037C88BF8}"/>
          </ac:spMkLst>
        </pc:spChg>
        <pc:spChg chg="mod">
          <ac:chgData name="Arnav Khamparia" userId="dc53e7cdd6a698c6" providerId="Windows Live" clId="Web-{337AF0F8-4F3B-4C31-B22C-0EE3BF3CAE69}" dt="2022-02-23T06:22:29.429" v="13" actId="20577"/>
          <ac:spMkLst>
            <pc:docMk/>
            <pc:sldMk cId="109857222" sldId="256"/>
            <ac:spMk id="8" creationId="{7A236D66-D746-47DE-BE90-433067D892D3}"/>
          </ac:spMkLst>
        </pc:spChg>
      </pc:sldChg>
      <pc:sldChg chg="ord">
        <pc:chgData name="Arnav Khamparia" userId="dc53e7cdd6a698c6" providerId="Windows Live" clId="Web-{337AF0F8-4F3B-4C31-B22C-0EE3BF3CAE69}" dt="2022-02-23T06:23:11.040" v="14"/>
        <pc:sldMkLst>
          <pc:docMk/>
          <pc:sldMk cId="3085122289" sldId="262"/>
        </pc:sldMkLst>
      </pc:sldChg>
    </pc:docChg>
  </pc:docChgLst>
  <pc:docChgLst>
    <pc:chgData name="Arnav Khamparia" userId="dc53e7cdd6a698c6" providerId="Windows Live" clId="Web-{FD4C23FC-ABBC-4965-BA9C-F4151E7517C6}"/>
    <pc:docChg chg="addSld modSld">
      <pc:chgData name="Arnav Khamparia" userId="dc53e7cdd6a698c6" providerId="Windows Live" clId="Web-{FD4C23FC-ABBC-4965-BA9C-F4151E7517C6}" dt="2022-02-21T07:24:01.442" v="22"/>
      <pc:docMkLst>
        <pc:docMk/>
      </pc:docMkLst>
      <pc:sldChg chg="modSp">
        <pc:chgData name="Arnav Khamparia" userId="dc53e7cdd6a698c6" providerId="Windows Live" clId="Web-{FD4C23FC-ABBC-4965-BA9C-F4151E7517C6}" dt="2022-02-21T07:14:03.087" v="0" actId="20577"/>
        <pc:sldMkLst>
          <pc:docMk/>
          <pc:sldMk cId="109857222" sldId="256"/>
        </pc:sldMkLst>
        <pc:spChg chg="mod">
          <ac:chgData name="Arnav Khamparia" userId="dc53e7cdd6a698c6" providerId="Windows Live" clId="Web-{FD4C23FC-ABBC-4965-BA9C-F4151E7517C6}" dt="2022-02-21T07:14:03.087" v="0" actId="20577"/>
          <ac:spMkLst>
            <pc:docMk/>
            <pc:sldMk cId="109857222" sldId="256"/>
            <ac:spMk id="9" creationId="{59FBE07D-924B-4B14-80E2-2699A1D00CDE}"/>
          </ac:spMkLst>
        </pc:spChg>
      </pc:sldChg>
      <pc:sldChg chg="addSp delSp">
        <pc:chgData name="Arnav Khamparia" userId="dc53e7cdd6a698c6" providerId="Windows Live" clId="Web-{FD4C23FC-ABBC-4965-BA9C-F4151E7517C6}" dt="2022-02-21T07:24:01.442" v="22"/>
        <pc:sldMkLst>
          <pc:docMk/>
          <pc:sldMk cId="3478381126" sldId="257"/>
        </pc:sldMkLst>
        <pc:spChg chg="add del">
          <ac:chgData name="Arnav Khamparia" userId="dc53e7cdd6a698c6" providerId="Windows Live" clId="Web-{FD4C23FC-ABBC-4965-BA9C-F4151E7517C6}" dt="2022-02-21T07:24:01.442" v="22"/>
          <ac:spMkLst>
            <pc:docMk/>
            <pc:sldMk cId="3478381126" sldId="257"/>
            <ac:spMk id="4" creationId="{FC6F76D4-BB5B-4EE8-B6BE-D82BE7B69B14}"/>
          </ac:spMkLst>
        </pc:spChg>
      </pc:sldChg>
      <pc:sldChg chg="addSp modSp new mod setBg">
        <pc:chgData name="Arnav Khamparia" userId="dc53e7cdd6a698c6" providerId="Windows Live" clId="Web-{FD4C23FC-ABBC-4965-BA9C-F4151E7517C6}" dt="2022-02-21T07:18:37.889" v="20"/>
        <pc:sldMkLst>
          <pc:docMk/>
          <pc:sldMk cId="3085122289" sldId="262"/>
        </pc:sldMkLst>
        <pc:spChg chg="mo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2" creationId="{17A5D749-76E0-4E25-B3AE-D5A23E5AB801}"/>
          </ac:spMkLst>
        </pc:spChg>
        <pc:spChg chg="mo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3" creationId="{44389E37-93F7-445A-8659-FF272BCBDBE0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8" creationId="{09588DA8-065E-4F6F-8EFD-43104AB2E0CF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10" creationId="{C4285719-470E-454C-AF62-8323075F1F5B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12" creationId="{CD9FE4EF-C4D8-49A0-B2FF-81D8DB7D8A24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14" creationId="{4300840D-0A0B-4512-BACA-B439D5B9C57C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16" creationId="{D2B78728-A580-49A7-84F9-6EF6F583ADE0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18" creationId="{38FAA1A1-D861-433F-88FA-1E9D6FD31D11}"/>
          </ac:spMkLst>
        </pc:spChg>
        <pc:spChg chg="add">
          <ac:chgData name="Arnav Khamparia" userId="dc53e7cdd6a698c6" providerId="Windows Live" clId="Web-{FD4C23FC-ABBC-4965-BA9C-F4151E7517C6}" dt="2022-02-21T07:18:37.889" v="20"/>
          <ac:spMkLst>
            <pc:docMk/>
            <pc:sldMk cId="3085122289" sldId="262"/>
            <ac:spMk id="20" creationId="{8D71EDA1-87BF-4D5D-AB79-F346FD19278A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25-Mar-23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917AF8-3424-0D77-6EA2-10BE4C89F1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B7FBB67-CA22-0254-5F34-07A2B104BDEF}"/>
              </a:ext>
            </a:extLst>
          </p:cNvPr>
          <p:cNvSpPr txBox="1"/>
          <p:nvPr/>
        </p:nvSpPr>
        <p:spPr>
          <a:xfrm>
            <a:off x="1689099" y="136436"/>
            <a:ext cx="8813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MADHAV INSTITUTE OF TECHNOLOGY &amp; SCIENCE, GWALIOR (M.P.)</a:t>
            </a:r>
          </a:p>
          <a:p>
            <a:pPr algn="ctr"/>
            <a:r>
              <a:rPr lang="en-US" sz="1800" b="1" dirty="0"/>
              <a:t>A Govt. Aided UGC Autonomous &amp; NAAC Accredited Institute, Affiliated to R.G.P.V, Bhopal </a:t>
            </a:r>
          </a:p>
        </p:txBody>
      </p:sp>
      <p:pic>
        <p:nvPicPr>
          <p:cNvPr id="50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F9AF17F-8671-784C-0E34-82D19A50B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11"/>
            <a:ext cx="1441286" cy="129379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61013AC9-F440-8B9B-A871-82853EC7F033}"/>
              </a:ext>
            </a:extLst>
          </p:cNvPr>
          <p:cNvSpPr txBox="1"/>
          <p:nvPr/>
        </p:nvSpPr>
        <p:spPr>
          <a:xfrm>
            <a:off x="3595185" y="1845783"/>
            <a:ext cx="500162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ea typeface="Calibri" panose="020F0502020204030204"/>
                <a:cs typeface="Calibri"/>
              </a:rPr>
              <a:t>Machine Learning and Optimization (280404)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A39051F-4AC2-81E9-941B-A9787AA14DF0}"/>
              </a:ext>
            </a:extLst>
          </p:cNvPr>
          <p:cNvSpPr txBox="1"/>
          <p:nvPr/>
        </p:nvSpPr>
        <p:spPr>
          <a:xfrm>
            <a:off x="3829047" y="2601023"/>
            <a:ext cx="45339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cs typeface="Calibri"/>
              </a:rPr>
              <a:t>Breast Cancer Analysis and Prediction using KNN Model Building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566E6DD-75BC-A454-B25B-395202641D4B}"/>
              </a:ext>
            </a:extLst>
          </p:cNvPr>
          <p:cNvSpPr txBox="1"/>
          <p:nvPr/>
        </p:nvSpPr>
        <p:spPr>
          <a:xfrm>
            <a:off x="198120" y="4808183"/>
            <a:ext cx="371348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cs typeface="Calibri"/>
              </a:rPr>
              <a:t>Group Members :</a:t>
            </a:r>
          </a:p>
          <a:p>
            <a:r>
              <a:rPr lang="en-US" b="1" dirty="0">
                <a:cs typeface="Calibri"/>
              </a:rPr>
              <a:t>Anant Sharma  (0901AM211011)</a:t>
            </a:r>
          </a:p>
          <a:p>
            <a:r>
              <a:rPr lang="en-US" b="1" dirty="0">
                <a:cs typeface="Calibri"/>
              </a:rPr>
              <a:t>Anshika Tripathi </a:t>
            </a:r>
            <a:r>
              <a:rPr lang="en-US" b="1" dirty="0">
                <a:ea typeface="+mn-lt"/>
                <a:cs typeface="+mn-lt"/>
              </a:rPr>
              <a:t>(0901AM211012)</a:t>
            </a:r>
            <a:endParaRPr lang="en-US" b="1" dirty="0">
              <a:cs typeface="Calibri"/>
            </a:endParaRPr>
          </a:p>
          <a:p>
            <a:r>
              <a:rPr lang="en-US" b="1" dirty="0">
                <a:cs typeface="Calibri"/>
              </a:rPr>
              <a:t>Anushka Khemaria </a:t>
            </a:r>
            <a:r>
              <a:rPr lang="en-US" b="1" dirty="0">
                <a:ea typeface="+mn-lt"/>
                <a:cs typeface="+mn-lt"/>
              </a:rPr>
              <a:t>(0901AM211013)</a:t>
            </a:r>
          </a:p>
          <a:p>
            <a:r>
              <a:rPr lang="en-US" b="1" dirty="0">
                <a:cs typeface="Calibri"/>
              </a:rPr>
              <a:t>Arnav Khamparia </a:t>
            </a:r>
            <a:r>
              <a:rPr lang="en-US" b="1" dirty="0">
                <a:ea typeface="+mn-lt"/>
                <a:cs typeface="+mn-lt"/>
              </a:rPr>
              <a:t>(0901AM211014)</a:t>
            </a:r>
          </a:p>
          <a:p>
            <a:r>
              <a:rPr lang="en-US" b="1" dirty="0">
                <a:cs typeface="Calibri"/>
              </a:rPr>
              <a:t>Aryan Singh </a:t>
            </a:r>
            <a:r>
              <a:rPr lang="en-US" b="1" dirty="0">
                <a:ea typeface="+mn-lt"/>
                <a:cs typeface="+mn-lt"/>
              </a:rPr>
              <a:t>(0901AM211015)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50677A3-BD47-EAEA-7587-DBE3465AD5F4}"/>
              </a:ext>
            </a:extLst>
          </p:cNvPr>
          <p:cNvSpPr txBox="1"/>
          <p:nvPr/>
        </p:nvSpPr>
        <p:spPr>
          <a:xfrm>
            <a:off x="9829800" y="5843338"/>
            <a:ext cx="1930400" cy="719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800" b="1" kern="1200" dirty="0">
                <a:latin typeface="+mn-lt"/>
                <a:ea typeface="+mn-ea"/>
                <a:cs typeface="+mn-cs"/>
              </a:rPr>
              <a:t>Submitted </a:t>
            </a:r>
            <a:r>
              <a:rPr lang="en-US" sz="1800" b="1" dirty="0"/>
              <a:t>to : </a:t>
            </a:r>
            <a:endParaRPr lang="en-US" sz="1800" b="1" kern="1200" dirty="0">
              <a:latin typeface="+mn-lt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800" b="1" dirty="0">
                <a:ea typeface="Calibri"/>
                <a:cs typeface="Calibri"/>
              </a:rPr>
              <a:t>Dr. Vibha Tiwari</a:t>
            </a:r>
            <a:endParaRPr lang="en-US" sz="1800" b="1" kern="1200" dirty="0">
              <a:latin typeface="+mn-lt"/>
              <a:ea typeface="Calibri"/>
              <a:cs typeface="Calibri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8781E18-84EF-59BF-4A8A-183DE1BFDE32}"/>
              </a:ext>
            </a:extLst>
          </p:cNvPr>
          <p:cNvSpPr txBox="1"/>
          <p:nvPr/>
        </p:nvSpPr>
        <p:spPr>
          <a:xfrm>
            <a:off x="9829800" y="4762015"/>
            <a:ext cx="1930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alibri"/>
              </a:rPr>
              <a:t>Submitted by :</a:t>
            </a:r>
          </a:p>
          <a:p>
            <a:r>
              <a:rPr lang="en-US" b="1" dirty="0">
                <a:cs typeface="Calibri"/>
              </a:rPr>
              <a:t>Aryan Singh </a:t>
            </a:r>
          </a:p>
          <a:p>
            <a:r>
              <a:rPr lang="en-US" b="1">
                <a:cs typeface="Calibri"/>
              </a:rPr>
              <a:t>(0901AM211015)</a:t>
            </a:r>
            <a:endParaRPr lang="en-US" b="1" dirty="0">
              <a:ea typeface="Calibri"/>
              <a:cs typeface="Calibri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E5CFA04-4FF7-A1D8-5AE5-57889B373738}"/>
              </a:ext>
            </a:extLst>
          </p:cNvPr>
          <p:cNvSpPr/>
          <p:nvPr/>
        </p:nvSpPr>
        <p:spPr>
          <a:xfrm>
            <a:off x="3413760" y="-1066800"/>
            <a:ext cx="5364480" cy="992565"/>
          </a:xfrm>
          <a:prstGeom prst="roundRect">
            <a:avLst>
              <a:gd name="adj" fmla="val 35826"/>
            </a:avLst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BB504F-D8E2-1924-B438-362D553919A9}"/>
              </a:ext>
            </a:extLst>
          </p:cNvPr>
          <p:cNvSpPr txBox="1"/>
          <p:nvPr/>
        </p:nvSpPr>
        <p:spPr>
          <a:xfrm>
            <a:off x="3548380" y="-832128"/>
            <a:ext cx="509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Introduction - Libraries Imported</a:t>
            </a:r>
          </a:p>
        </p:txBody>
      </p:sp>
    </p:spTree>
    <p:extLst>
      <p:ext uri="{BB962C8B-B14F-4D97-AF65-F5344CB8AC3E}">
        <p14:creationId xmlns:p14="http://schemas.microsoft.com/office/powerpoint/2010/main" val="312621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7F1E12-228B-5CDF-ADA2-3ABAC0CA8C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1"/>
                    </a14:imgEffect>
                    <a14:imgEffect>
                      <a14:saturation sat="86000"/>
                    </a14:imgEffect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99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4DE6378-47C9-94F3-1831-0A99713EA38A}"/>
              </a:ext>
            </a:extLst>
          </p:cNvPr>
          <p:cNvSpPr/>
          <p:nvPr/>
        </p:nvSpPr>
        <p:spPr>
          <a:xfrm>
            <a:off x="3213100" y="2614805"/>
            <a:ext cx="5549900" cy="162838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043921-0609-10DF-D5FB-5334715BFAD3}"/>
              </a:ext>
            </a:extLst>
          </p:cNvPr>
          <p:cNvSpPr txBox="1"/>
          <p:nvPr/>
        </p:nvSpPr>
        <p:spPr>
          <a:xfrm>
            <a:off x="3705225" y="2828835"/>
            <a:ext cx="4781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9942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0016A6-8F7E-47FA-3C6E-83D15ADD7163}"/>
              </a:ext>
            </a:extLst>
          </p:cNvPr>
          <p:cNvSpPr/>
          <p:nvPr/>
        </p:nvSpPr>
        <p:spPr>
          <a:xfrm>
            <a:off x="3413760" y="101600"/>
            <a:ext cx="5364480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173206-5C6C-2AF4-30BF-785A963E1B8F}"/>
              </a:ext>
            </a:extLst>
          </p:cNvPr>
          <p:cNvSpPr txBox="1"/>
          <p:nvPr/>
        </p:nvSpPr>
        <p:spPr>
          <a:xfrm>
            <a:off x="3548380" y="323572"/>
            <a:ext cx="509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Introduction - Libraries Imported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1720DC-7CF8-4CC9-BC1F-BFFF71D70AE5}"/>
              </a:ext>
            </a:extLst>
          </p:cNvPr>
          <p:cNvSpPr txBox="1"/>
          <p:nvPr/>
        </p:nvSpPr>
        <p:spPr>
          <a:xfrm>
            <a:off x="1285240" y="1341120"/>
            <a:ext cx="96215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r>
              <a:rPr lang="en-US" dirty="0"/>
              <a:t> - NumPy is a Python library for numerical computation that provides efficient arrays and mathematical functions for working with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 - Pandas is a Python library for data manipulation and analysis that provides powerful data structures and tools for handling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Matplotlib - Matplotlib is a Python library for creating static, animated, and interactive visualizations in various formats such as line plots, bar charts, histograms, scatter plots, and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Seaborn - Seaborn is a Python data visualization library built on top of Matplotlib that provides a high-level interface for creating statistical graphics such as heatmaps, distribution plots, time series, and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Scikit-learn - Scikit-learn (</a:t>
            </a:r>
            <a:r>
              <a:rPr lang="en-US" dirty="0" err="1"/>
              <a:t>sklearn</a:t>
            </a:r>
            <a:r>
              <a:rPr lang="en-US" dirty="0"/>
              <a:t>) is a popular machine learning library for Python that provides tools for classification, regression, clustering, dimensionality reduction, model selection, and preprocessing of data.</a:t>
            </a:r>
          </a:p>
        </p:txBody>
      </p:sp>
    </p:spTree>
    <p:extLst>
      <p:ext uri="{BB962C8B-B14F-4D97-AF65-F5344CB8AC3E}">
        <p14:creationId xmlns:p14="http://schemas.microsoft.com/office/powerpoint/2010/main" val="2104372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C794ED-A6DE-D8FC-0D34-AB16D56C3B09}"/>
              </a:ext>
            </a:extLst>
          </p:cNvPr>
          <p:cNvSpPr/>
          <p:nvPr/>
        </p:nvSpPr>
        <p:spPr>
          <a:xfrm>
            <a:off x="3505200" y="114300"/>
            <a:ext cx="5062220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FEA89-82D6-055A-7FB8-55FEB4E44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4580" y="320704"/>
            <a:ext cx="4942840" cy="57975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  <a:cs typeface="Calibri Light"/>
              </a:rPr>
              <a:t>Breast Cancer Prediction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93AA9-C25D-D0CC-AC22-D83B19C6D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8580" y="1873350"/>
            <a:ext cx="9514840" cy="31113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sz="2000" dirty="0">
                <a:ea typeface="+mn-lt"/>
                <a:cs typeface="+mn-lt"/>
              </a:rPr>
              <a:t>Breast cancer is a major health issue that affects millions of people worldwide. It is the most common cancer among women.</a:t>
            </a: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IN" sz="2000" dirty="0">
                <a:cs typeface="Calibri"/>
              </a:rPr>
              <a:t>Diagnosis of this cancer requires </a:t>
            </a:r>
            <a:r>
              <a:rPr lang="en-IN" sz="2000" dirty="0">
                <a:ea typeface="+mn-lt"/>
                <a:cs typeface="+mn-lt"/>
              </a:rPr>
              <a:t>a highly trained medical professional to interpret medical imaging results and conduct invasive procedures.</a:t>
            </a:r>
          </a:p>
          <a:p>
            <a:endParaRPr lang="en-IN" sz="2000" dirty="0">
              <a:ea typeface="+mn-lt"/>
              <a:cs typeface="+mn-lt"/>
            </a:endParaRPr>
          </a:p>
          <a:p>
            <a:r>
              <a:rPr lang="en-IN" sz="2000" dirty="0">
                <a:ea typeface="+mn-lt"/>
                <a:cs typeface="+mn-lt"/>
              </a:rPr>
              <a:t>To assist this problem we have prepared a machine learning model using K-Nearest Neighbors (KNN) algorithm, which is non parametric classification algorithm used in 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2153514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A1185E9-ED56-2B94-87F7-263E1A1F6A7C}"/>
              </a:ext>
            </a:extLst>
          </p:cNvPr>
          <p:cNvSpPr/>
          <p:nvPr/>
        </p:nvSpPr>
        <p:spPr>
          <a:xfrm>
            <a:off x="3740150" y="101600"/>
            <a:ext cx="4692650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4658F-B6CE-F1B5-0270-902253AD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850" y="249584"/>
            <a:ext cx="4432300" cy="67119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</a:rPr>
              <a:t>K-Nearest </a:t>
            </a:r>
            <a:r>
              <a:rPr lang="en-US" sz="2800" b="1" dirty="0" err="1">
                <a:solidFill>
                  <a:schemeClr val="bg1"/>
                </a:solidFill>
                <a:latin typeface="+mn-lt"/>
              </a:rPr>
              <a:t>Neighbours</a:t>
            </a:r>
            <a:r>
              <a:rPr lang="en-US" sz="2800" b="1" dirty="0">
                <a:solidFill>
                  <a:schemeClr val="bg1"/>
                </a:solidFill>
                <a:latin typeface="+mn-lt"/>
              </a:rPr>
              <a:t> (KNN)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300C79-D1CF-9530-C40F-A14D59D21515}"/>
              </a:ext>
            </a:extLst>
          </p:cNvPr>
          <p:cNvSpPr txBox="1"/>
          <p:nvPr/>
        </p:nvSpPr>
        <p:spPr>
          <a:xfrm>
            <a:off x="1267460" y="1466840"/>
            <a:ext cx="965708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Principle: </a:t>
            </a:r>
            <a:r>
              <a:rPr lang="en-US" sz="2000" dirty="0"/>
              <a:t>KNN is a non-parametric algorithm that makes predictions based on the k closest examples in the training set to the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Distance Metric: </a:t>
            </a:r>
            <a:r>
              <a:rPr lang="en-US" sz="2000" dirty="0"/>
              <a:t>The algorithm uses a distance metric, often Euclidean distance, to measure the similarity between two examples in the input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Hyperparameters: </a:t>
            </a:r>
            <a:r>
              <a:rPr lang="en-US" sz="2000" dirty="0"/>
              <a:t>The key hyperparameters of the KNN algorithm are the value of k and the distance metric, both of which can have a significant impact on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Strengths: </a:t>
            </a:r>
            <a:r>
              <a:rPr lang="en-US" sz="2000" dirty="0"/>
              <a:t>KNN is simple, intuitive, and can work well when the decision boundary is nonlinear or the data is noisy.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Weaknesses: </a:t>
            </a:r>
            <a:r>
              <a:rPr lang="en-US" sz="2000" dirty="0"/>
              <a:t>KNN can be slow at test time, requires storage of the training set, and can perform poorly when the number of features is high or irrelevant features are present.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516ADE75-C642-500C-4E69-349432B56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8118" y="4437945"/>
            <a:ext cx="5439474" cy="2048064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E1DBF7A-C98D-619D-0DF0-E8A0FD3A4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2121" y="55956"/>
            <a:ext cx="3643517" cy="420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30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9AB9923-EBFC-E74C-F972-335961AE5B18}"/>
              </a:ext>
            </a:extLst>
          </p:cNvPr>
          <p:cNvSpPr/>
          <p:nvPr/>
        </p:nvSpPr>
        <p:spPr>
          <a:xfrm>
            <a:off x="1176020" y="96596"/>
            <a:ext cx="3383280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4658F-B6CE-F1B5-0270-902253AD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267440"/>
            <a:ext cx="3081020" cy="67119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</a:rPr>
              <a:t>Data Preprocessing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300C79-D1CF-9530-C40F-A14D59D21515}"/>
              </a:ext>
            </a:extLst>
          </p:cNvPr>
          <p:cNvSpPr txBox="1"/>
          <p:nvPr/>
        </p:nvSpPr>
        <p:spPr>
          <a:xfrm>
            <a:off x="708660" y="1700520"/>
            <a:ext cx="53873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cs typeface="Calibri"/>
              </a:rPr>
              <a:t>The dataset is large and It may contain some error.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cs typeface="Calibri"/>
              </a:rPr>
              <a:t>In order to eliminate those error, data Pre-processing is used, We have used </a:t>
            </a:r>
            <a:r>
              <a:rPr lang="en-US" sz="2000" b="1" i="1" dirty="0">
                <a:cs typeface="Calibri"/>
              </a:rPr>
              <a:t>Null function</a:t>
            </a:r>
            <a:r>
              <a:rPr lang="en-US" sz="2000" dirty="0">
                <a:cs typeface="Calibri"/>
              </a:rPr>
              <a:t> to display data statistics and </a:t>
            </a:r>
            <a:r>
              <a:rPr lang="en-US" sz="2000" b="1" i="1" dirty="0">
                <a:cs typeface="Calibri"/>
              </a:rPr>
              <a:t>Describe function</a:t>
            </a:r>
            <a:r>
              <a:rPr lang="en-US" sz="2000" dirty="0">
                <a:cs typeface="Calibri"/>
              </a:rPr>
              <a:t> to check if there is any null value in dataset</a:t>
            </a:r>
          </a:p>
        </p:txBody>
      </p:sp>
      <p:pic>
        <p:nvPicPr>
          <p:cNvPr id="6" name="Picture 4" descr="Table&#10;&#10;Description automatically generated">
            <a:extLst>
              <a:ext uri="{FF2B5EF4-FFF2-40B4-BE49-F238E27FC236}">
                <a16:creationId xmlns:a16="http://schemas.microsoft.com/office/drawing/2014/main" id="{35EAA765-B087-3F7D-F802-592BE8303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118" y="4437945"/>
            <a:ext cx="5439474" cy="2048064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61F4EA4A-F393-3FA6-7533-B06C79177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921" y="55956"/>
            <a:ext cx="3643517" cy="4200021"/>
          </a:xfrm>
          <a:prstGeom prst="rect">
            <a:avLst/>
          </a:prstGeom>
        </p:spPr>
      </p:pic>
      <p:pic>
        <p:nvPicPr>
          <p:cNvPr id="4" name="Picture 5" descr="Table&#10;&#10;Description automatically generated">
            <a:extLst>
              <a:ext uri="{FF2B5EF4-FFF2-40B4-BE49-F238E27FC236}">
                <a16:creationId xmlns:a16="http://schemas.microsoft.com/office/drawing/2014/main" id="{0151EC7F-5883-7DB5-5FA2-168345015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3293" y="82984"/>
            <a:ext cx="4498358" cy="3711146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0F143DB7-ACB2-FC53-6191-A6072594E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83293" y="4091209"/>
            <a:ext cx="5167185" cy="202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5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7388E67-0942-C1EB-5F3E-B8F5E8E342B5}"/>
              </a:ext>
            </a:extLst>
          </p:cNvPr>
          <p:cNvSpPr/>
          <p:nvPr/>
        </p:nvSpPr>
        <p:spPr>
          <a:xfrm>
            <a:off x="1163636" y="139698"/>
            <a:ext cx="3790158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24AE27-ADEB-8301-03C4-A58F54945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412" y="401889"/>
            <a:ext cx="3561081" cy="468185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  <a:cs typeface="Calibri Light"/>
              </a:rPr>
              <a:t>Exploratory Data Analysis</a:t>
            </a:r>
            <a:endParaRPr lang="en-US" sz="28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2C04F-288D-56E5-9394-8D61790E5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435" y="1619318"/>
            <a:ext cx="4328241" cy="3485951"/>
          </a:xfr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r>
              <a:rPr lang="en-US" sz="3600" dirty="0">
                <a:cs typeface="Calibri"/>
              </a:rPr>
              <a:t>Exploratory Data Analysis (EDA) is used to investigate and analyze the data in their main characters.</a:t>
            </a:r>
          </a:p>
          <a:p>
            <a:endParaRPr lang="en-US" sz="3600" dirty="0">
              <a:cs typeface="Calibri"/>
            </a:endParaRPr>
          </a:p>
          <a:p>
            <a:r>
              <a:rPr lang="en-US" sz="3600" dirty="0">
                <a:cs typeface="Calibri"/>
              </a:rPr>
              <a:t>It consist of dropping the irrelevant data which will not be used in prediction.</a:t>
            </a:r>
          </a:p>
          <a:p>
            <a:endParaRPr lang="en-US" sz="3600" dirty="0">
              <a:cs typeface="Calibri"/>
            </a:endParaRPr>
          </a:p>
          <a:p>
            <a:r>
              <a:rPr lang="en-US" sz="3600" dirty="0">
                <a:cs typeface="Calibri"/>
              </a:rPr>
              <a:t>We have used drop function to eliminate selected column and selected best feature</a:t>
            </a:r>
          </a:p>
          <a:p>
            <a:endParaRPr lang="en-US" sz="2000" dirty="0">
              <a:cs typeface="Calibri"/>
            </a:endParaRP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914FA00D-EE42-C1A8-399D-3DA84D047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393" y="82984"/>
            <a:ext cx="4498358" cy="3711146"/>
          </a:xfrm>
          <a:prstGeom prst="rect">
            <a:avLst/>
          </a:prstGeom>
        </p:spPr>
      </p:pic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42917A23-F866-9CF2-97D9-C0316F772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393" y="4091209"/>
            <a:ext cx="5167185" cy="202812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5494D0F-4D17-6DCD-EDB7-3416CA636C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1617" y="444689"/>
            <a:ext cx="5731510" cy="9677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7D3A2D-74CC-F75F-9916-3ACAF0F574D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0080" y="1772530"/>
            <a:ext cx="7689430" cy="43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51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0FA5DF8-F4BC-979E-FBB8-8EAFB3D1987D}"/>
              </a:ext>
            </a:extLst>
          </p:cNvPr>
          <p:cNvSpPr/>
          <p:nvPr/>
        </p:nvSpPr>
        <p:spPr>
          <a:xfrm>
            <a:off x="370936" y="110993"/>
            <a:ext cx="4472481" cy="99256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24AE27-ADEB-8301-03C4-A58F54945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836" y="347021"/>
            <a:ext cx="4424582" cy="520511"/>
          </a:xfrm>
        </p:spPr>
        <p:txBody>
          <a:bodyPr>
            <a:normAutofit fontScale="90000"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n-lt"/>
                <a:cs typeface="Calibri Light"/>
              </a:rPr>
              <a:t>Data input-logic-output relationship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2C04F-288D-56E5-9394-8D61790E5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541" y="1917722"/>
            <a:ext cx="4010934" cy="347323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IN" sz="2000" dirty="0">
                <a:effectLst/>
                <a:latin typeface="TimesNewRomanPSMT"/>
                <a:ea typeface="Calibri" panose="020F0502020204030204" pitchFamily="34" charset="0"/>
                <a:cs typeface="Mangal" panose="02040503050203030202" pitchFamily="18" charset="0"/>
              </a:rPr>
              <a:t>Correlation heatmap is plotted to gain understanding of relationship between target features &amp; independent features.</a:t>
            </a:r>
          </a:p>
          <a:p>
            <a:r>
              <a:rPr lang="en-IN" sz="2000" dirty="0">
                <a:effectLst/>
                <a:latin typeface="TimesNewRomanPSMT"/>
                <a:ea typeface="Calibri" panose="020F0502020204030204" pitchFamily="34" charset="0"/>
                <a:cs typeface="Mangal" panose="02040503050203030202" pitchFamily="18" charset="0"/>
              </a:rPr>
              <a:t>We can see that lot of features are highly correlated with target variable.</a:t>
            </a:r>
          </a:p>
          <a:p>
            <a:r>
              <a:rPr lang="en-IN" sz="2000" dirty="0">
                <a:effectLst/>
                <a:latin typeface="TimesNewRomanPSMT"/>
                <a:ea typeface="Calibri" panose="020F0502020204030204" pitchFamily="34" charset="0"/>
                <a:cs typeface="Mangal" panose="02040503050203030202" pitchFamily="18" charset="0"/>
              </a:rPr>
              <a:t>To gain insights about relationship between input &amp; output different types of visualization are plotted which we will see in EDA section of this report. </a:t>
            </a:r>
            <a:endParaRPr lang="en-US" sz="2000" dirty="0">
              <a:cs typeface="Calibri"/>
            </a:endParaRP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B5C33C7-4717-D110-0ED7-9EDD75D391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317" y="444689"/>
            <a:ext cx="5731510" cy="967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EEE584-74B5-BAC1-A255-42DE577C44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780" y="1772530"/>
            <a:ext cx="7689430" cy="43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1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7D4060B-3484-CE20-222B-59F99FA5825C}"/>
              </a:ext>
            </a:extLst>
          </p:cNvPr>
          <p:cNvSpPr/>
          <p:nvPr/>
        </p:nvSpPr>
        <p:spPr>
          <a:xfrm>
            <a:off x="4161790" y="126037"/>
            <a:ext cx="3902710" cy="83187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4658F-B6CE-F1B5-0270-902253AD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1490" y="205586"/>
            <a:ext cx="3589020" cy="67119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</a:rPr>
              <a:t>Training &amp; Testing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300C79-D1CF-9530-C40F-A14D59D21515}"/>
              </a:ext>
            </a:extLst>
          </p:cNvPr>
          <p:cNvSpPr txBox="1"/>
          <p:nvPr/>
        </p:nvSpPr>
        <p:spPr>
          <a:xfrm>
            <a:off x="1267460" y="1466840"/>
            <a:ext cx="965708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80 precent of the total data is used to train the model and 20 percent of the data for testing the model.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Each instance in the dataset corresponds to a tumor found in a patient, and is described by a set of features.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The first column in the dataset is an ID number for the patient.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The second column is the diagnosis of the tumor, where 'M' indicates a malignant tumor and 'B' indicates a benign tumor</a:t>
            </a:r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5304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AC0DC5-E501-F55F-9C70-05596C165217}"/>
              </a:ext>
            </a:extLst>
          </p:cNvPr>
          <p:cNvSpPr/>
          <p:nvPr/>
        </p:nvSpPr>
        <p:spPr>
          <a:xfrm>
            <a:off x="4940298" y="122584"/>
            <a:ext cx="2311401" cy="70929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4658F-B6CE-F1B5-0270-902253AD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0328" y="160684"/>
            <a:ext cx="1831340" cy="671195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n-lt"/>
              </a:rPr>
              <a:t>Conclusion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B6FAA9F-FE8A-A0E4-8D23-D4259C72B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505712"/>
              </p:ext>
            </p:extLst>
          </p:nvPr>
        </p:nvGraphicFramePr>
        <p:xfrm>
          <a:off x="1370530" y="1230904"/>
          <a:ext cx="9450939" cy="466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0313">
                  <a:extLst>
                    <a:ext uri="{9D8B030D-6E8A-4147-A177-3AD203B41FA5}">
                      <a16:colId xmlns:a16="http://schemas.microsoft.com/office/drawing/2014/main" val="1018839839"/>
                    </a:ext>
                  </a:extLst>
                </a:gridCol>
                <a:gridCol w="3150313">
                  <a:extLst>
                    <a:ext uri="{9D8B030D-6E8A-4147-A177-3AD203B41FA5}">
                      <a16:colId xmlns:a16="http://schemas.microsoft.com/office/drawing/2014/main" val="1396896432"/>
                    </a:ext>
                  </a:extLst>
                </a:gridCol>
                <a:gridCol w="3150313">
                  <a:extLst>
                    <a:ext uri="{9D8B030D-6E8A-4147-A177-3AD203B41FA5}">
                      <a16:colId xmlns:a16="http://schemas.microsoft.com/office/drawing/2014/main" val="26602022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Key Findings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Interpretation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581056"/>
                  </a:ext>
                </a:extLst>
              </a:tr>
              <a:tr h="4858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Best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diagnosis, concave </a:t>
                      </a:r>
                      <a:r>
                        <a:rPr lang="en-US" sz="1400" dirty="0" err="1"/>
                        <a:t>points_worst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radius_worst</a:t>
                      </a:r>
                      <a:r>
                        <a:rPr lang="en-US" sz="1400" dirty="0"/>
                        <a:t>, concave </a:t>
                      </a:r>
                      <a:r>
                        <a:rPr lang="en-US" sz="1400" dirty="0" err="1"/>
                        <a:t>points_mean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perimeter_worst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perimeter_mean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radius_mean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area_worst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area_mean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concavity_mean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concavity_worst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compactness_mean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compactness_worst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radius_se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perimeter_se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area_se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most useful and relevant input variables that improve the performance of a machine learning model in predicting outcomes.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309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/>
                        <a:t>Cross Validation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[0.87719298 0.92105263 0.94736842 0.93859649 0.91150442]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E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valuating ML model through iterative training/testing on data subsets.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631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/>
                        <a:t>Average Cross Validation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0.9191429902189101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Estimating model performance using mean of cross-validation scores.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329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/>
                        <a:t>Confusion Matrix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[[71 1] </a:t>
                      </a:r>
                    </a:p>
                    <a:p>
                      <a:r>
                        <a:rPr lang="en-US" sz="1400" dirty="0"/>
                        <a:t>[ 8 34]]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table summarizing performance of a classification model by comparing predicted and actual class labels.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89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/>
                        <a:t>Accuracy 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0.9210526315789473</a:t>
                      </a:r>
                      <a:endParaRPr lang="en-US" sz="1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A metric that measures the percentage of correct predictions made by a classification model.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12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880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</TotalTime>
  <Words>888</Words>
  <Application>Microsoft Office PowerPoint</Application>
  <PresentationFormat>Widescreen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TimesNewRomanPSMT</vt:lpstr>
      <vt:lpstr>office theme</vt:lpstr>
      <vt:lpstr>PowerPoint Presentation</vt:lpstr>
      <vt:lpstr>PowerPoint Presentation</vt:lpstr>
      <vt:lpstr>Breast Cancer Prediction Model</vt:lpstr>
      <vt:lpstr>K-Nearest Neighbours (KNN)</vt:lpstr>
      <vt:lpstr>Data Preprocessing</vt:lpstr>
      <vt:lpstr>Exploratory Data Analysis</vt:lpstr>
      <vt:lpstr>Data input-logic-output relationship</vt:lpstr>
      <vt:lpstr>Training &amp; Testing Data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Aryan Singh</cp:lastModifiedBy>
  <cp:revision>492</cp:revision>
  <dcterms:created xsi:type="dcterms:W3CDTF">2022-02-09T08:34:23Z</dcterms:created>
  <dcterms:modified xsi:type="dcterms:W3CDTF">2023-03-25T16:20:16Z</dcterms:modified>
</cp:coreProperties>
</file>

<file path=docProps/thumbnail.jpeg>
</file>